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9"/>
  </p:notesMasterIdLst>
  <p:sldIdLst>
    <p:sldId id="329" r:id="rId2"/>
    <p:sldId id="325" r:id="rId3"/>
    <p:sldId id="335" r:id="rId4"/>
    <p:sldId id="342" r:id="rId5"/>
    <p:sldId id="331" r:id="rId6"/>
    <p:sldId id="330" r:id="rId7"/>
    <p:sldId id="334" r:id="rId8"/>
    <p:sldId id="336" r:id="rId9"/>
    <p:sldId id="339" r:id="rId10"/>
    <p:sldId id="340" r:id="rId11"/>
    <p:sldId id="341" r:id="rId12"/>
    <p:sldId id="343" r:id="rId13"/>
    <p:sldId id="327" r:id="rId14"/>
    <p:sldId id="344" r:id="rId15"/>
    <p:sldId id="328" r:id="rId16"/>
    <p:sldId id="337" r:id="rId17"/>
    <p:sldId id="338"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95C"/>
    <a:srgbClr val="4472C4"/>
    <a:srgbClr val="C00000"/>
    <a:srgbClr val="E6E6E6"/>
    <a:srgbClr val="ED7D31"/>
    <a:srgbClr val="FA0ED3"/>
    <a:srgbClr val="7231A3"/>
    <a:srgbClr val="002060"/>
    <a:srgbClr val="FFFFFF"/>
    <a:srgbClr val="3844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75F70B-51BA-431D-BD04-27A4823D0AAD}" v="323" dt="2022-05-19T19:22:27.9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76005" autoAdjust="0"/>
  </p:normalViewPr>
  <p:slideViewPr>
    <p:cSldViewPr snapToGrid="0">
      <p:cViewPr varScale="1">
        <p:scale>
          <a:sx n="62" d="100"/>
          <a:sy n="62" d="100"/>
        </p:scale>
        <p:origin x="2299" y="3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modSld">
      <pc:chgData name="Mateus Maciel Vivaldi" userId="e7a01b2c0ff13c9a" providerId="LiveId" clId="{0375F70B-51BA-431D-BD04-27A4823D0AAD}" dt="2022-05-19T19:23:00.255" v="693" actId="1036"/>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modSp mod">
        <pc:chgData name="Mateus Maciel Vivaldi" userId="e7a01b2c0ff13c9a" providerId="LiveId" clId="{0375F70B-51BA-431D-BD04-27A4823D0AAD}" dt="2022-05-17T22:55:49.940" v="8" actId="166"/>
        <pc:sldMkLst>
          <pc:docMk/>
          <pc:sldMk cId="1583916750" sldId="331"/>
        </pc:sldMkLst>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modSp">
        <pc:chgData name="Mateus Maciel Vivaldi" userId="e7a01b2c0ff13c9a" providerId="LiveId" clId="{0375F70B-51BA-431D-BD04-27A4823D0AAD}" dt="2022-05-19T18:51:43.442" v="487" actId="114"/>
        <pc:sldMkLst>
          <pc:docMk/>
          <pc:sldMk cId="1004514396" sldId="341"/>
        </pc:sldMkLst>
        <pc:spChg chg="mod">
          <ac:chgData name="Mateus Maciel Vivaldi" userId="e7a01b2c0ff13c9a" providerId="LiveId" clId="{0375F70B-51BA-431D-BD04-27A4823D0AAD}" dt="2022-05-19T18:51:43.442" v="487" actId="114"/>
          <ac:spMkLst>
            <pc:docMk/>
            <pc:sldMk cId="1004514396" sldId="341"/>
            <ac:spMk id="20" creationId="{5C15909F-7514-6FFB-6BF1-19253AEB0B7C}"/>
          </ac:spMkLst>
        </pc:spChg>
      </pc:sldChg>
      <pc:sldChg chg="addSp delSp modSp mod">
        <pc:chgData name="Mateus Maciel Vivaldi" userId="e7a01b2c0ff13c9a" providerId="LiveId" clId="{0375F70B-51BA-431D-BD04-27A4823D0AAD}" dt="2022-05-19T18:44:58.621" v="469" actId="1076"/>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21/05/2022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2</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6</a:t>
            </a:fld>
            <a:endParaRPr lang="pt-BR"/>
          </a:p>
        </p:txBody>
      </p:sp>
    </p:spTree>
    <p:extLst>
      <p:ext uri="{BB962C8B-B14F-4D97-AF65-F5344CB8AC3E}">
        <p14:creationId xmlns:p14="http://schemas.microsoft.com/office/powerpoint/2010/main" val="10439925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8</a:t>
            </a:fld>
            <a:endParaRPr lang="pt-BR"/>
          </a:p>
        </p:txBody>
      </p:sp>
    </p:spTree>
    <p:extLst>
      <p:ext uri="{BB962C8B-B14F-4D97-AF65-F5344CB8AC3E}">
        <p14:creationId xmlns:p14="http://schemas.microsoft.com/office/powerpoint/2010/main" val="575041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691" r:id="rId2"/>
    <p:sldLayoutId id="2147483698" r:id="rId3"/>
    <p:sldLayoutId id="2147483699" r:id="rId4"/>
    <p:sldLayoutId id="2147483700" r:id="rId5"/>
    <p:sldLayoutId id="2147483701" r:id="rId6"/>
    <p:sldLayoutId id="2147483703" r:id="rId7"/>
    <p:sldLayoutId id="2147483704" r:id="rId8"/>
    <p:sldLayoutId id="2147483705" r:id="rId9"/>
    <p:sldLayoutId id="2147483702"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2.png"/><Relationship Id="rId1" Type="http://schemas.openxmlformats.org/officeDocument/2006/relationships/slideLayout" Target="../slideLayouts/slideLayout3.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1.png"/><Relationship Id="rId5" Type="http://schemas.openxmlformats.org/officeDocument/2006/relationships/image" Target="../media/image70.png"/></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120.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60.png"/><Relationship Id="rId4" Type="http://schemas.openxmlformats.org/officeDocument/2006/relationships/image" Target="../media/image150.png"/></Relationships>
</file>

<file path=ppt/slides/_rels/slide9.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3.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mc:Choice xmlns:a14="http://schemas.microsoft.com/office/drawing/2010/main"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2"/>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9" y="3600637"/>
            <a:ext cx="2124168"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6"/>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98905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989053"/>
                <a:ext cx="2762901" cy="368114"/>
              </a:xfrm>
              <a:prstGeom prst="rect">
                <a:avLst/>
              </a:prstGeom>
              <a:blipFill>
                <a:blip r:embed="rId7"/>
                <a:stretch>
                  <a:fillRect l="-1104" r="-442" b="-81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8"/>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0"/>
          </p:cNvCxnSpPr>
          <p:nvPr/>
        </p:nvCxnSpPr>
        <p:spPr>
          <a:xfrm>
            <a:off x="3385751" y="5444669"/>
            <a:ext cx="4004710" cy="544384"/>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20" grpId="0" animBg="1"/>
      <p:bldP spid="13" grpId="0"/>
      <p:bldP spid="17" grpId="0"/>
      <p:bldP spid="24" grpId="0"/>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12</a:t>
            </a:fld>
            <a:endParaRPr lang="pt-BR"/>
          </a:p>
        </p:txBody>
      </p:sp>
    </p:spTree>
    <p:extLst>
      <p:ext uri="{BB962C8B-B14F-4D97-AF65-F5344CB8AC3E}">
        <p14:creationId xmlns:p14="http://schemas.microsoft.com/office/powerpoint/2010/main" val="2670264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13</a:t>
            </a:fld>
            <a:endParaRPr lang="pt-BR" dirty="0"/>
          </a:p>
        </p:txBody>
      </p:sp>
    </p:spTree>
    <p:extLst>
      <p:ext uri="{BB962C8B-B14F-4D97-AF65-F5344CB8AC3E}">
        <p14:creationId xmlns:p14="http://schemas.microsoft.com/office/powerpoint/2010/main" val="1409460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14</a:t>
            </a:fld>
            <a:endParaRPr lang="pt-BR"/>
          </a:p>
        </p:txBody>
      </p:sp>
    </p:spTree>
    <p:extLst>
      <p:ext uri="{BB962C8B-B14F-4D97-AF65-F5344CB8AC3E}">
        <p14:creationId xmlns:p14="http://schemas.microsoft.com/office/powerpoint/2010/main" val="3788103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8CB427C-690F-C775-A661-E02B74ED6713}"/>
              </a:ext>
            </a:extLst>
          </p:cNvPr>
          <p:cNvSpPr>
            <a:spLocks noGrp="1"/>
          </p:cNvSpPr>
          <p:nvPr>
            <p:ph type="sldNum" sz="quarter" idx="12"/>
          </p:nvPr>
        </p:nvSpPr>
        <p:spPr/>
        <p:txBody>
          <a:bodyPr/>
          <a:lstStyle/>
          <a:p>
            <a:fld id="{9892FFFB-AE51-A74C-8150-E041A9400B6F}" type="slidenum">
              <a:rPr lang="pt-BR" smtClean="0"/>
              <a:pPr/>
              <a:t>15</a:t>
            </a:fld>
            <a:endParaRPr lang="pt-BR"/>
          </a:p>
        </p:txBody>
      </p:sp>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4" name="CaixaDeTexto 3">
            <a:extLst>
              <a:ext uri="{FF2B5EF4-FFF2-40B4-BE49-F238E27FC236}">
                <a16:creationId xmlns:a16="http://schemas.microsoft.com/office/drawing/2014/main" id="{45701624-FA2F-4786-B3D5-8F4F9E3E6397}"/>
              </a:ext>
            </a:extLst>
          </p:cNvPr>
          <p:cNvSpPr txBox="1"/>
          <p:nvPr/>
        </p:nvSpPr>
        <p:spPr>
          <a:xfrm>
            <a:off x="76200" y="619125"/>
            <a:ext cx="5435591" cy="369332"/>
          </a:xfrm>
          <a:prstGeom prst="rect">
            <a:avLst/>
          </a:prstGeom>
          <a:noFill/>
        </p:spPr>
        <p:txBody>
          <a:bodyPr wrap="none" rtlCol="0">
            <a:spAutoFit/>
          </a:bodyPr>
          <a:lstStyle/>
          <a:p>
            <a:r>
              <a:rPr lang="pt-BR" b="1" u="sng" dirty="0"/>
              <a:t>Distribuição considerando a multiplicidade dos estados</a:t>
            </a:r>
          </a:p>
        </p:txBody>
      </p:sp>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E71C9FDB-CD04-40CB-9DB8-E6B28A7E98E6}"/>
                  </a:ext>
                </a:extLst>
              </p:cNvPr>
              <p:cNvSpPr txBox="1"/>
              <p:nvPr/>
            </p:nvSpPr>
            <p:spPr>
              <a:xfrm>
                <a:off x="76200" y="1434698"/>
                <a:ext cx="5629276" cy="13408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𝐿</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r>
                                <a:rPr lang="pt-BR" i="1">
                                  <a:latin typeface="Cambria Math" panose="02040503050406030204" pitchFamily="18" charset="0"/>
                                </a:rPr>
                                <m:t>∙</m:t>
                              </m:r>
                              <m:r>
                                <a:rPr lang="pt-BR" b="0" i="1" smtClean="0">
                                  <a:latin typeface="Cambria Math" panose="02040503050406030204" pitchFamily="18" charset="0"/>
                                </a:rPr>
                                <m:t>(</m:t>
                              </m:r>
                              <m:r>
                                <a:rPr lang="pt-BR" b="0" i="1" smtClean="0">
                                  <a:solidFill>
                                    <a:srgbClr val="C00000"/>
                                  </a:solidFill>
                                  <a:latin typeface="Cambria Math" panose="02040503050406030204" pitchFamily="18" charset="0"/>
                                </a:rPr>
                                <m:t>1</m:t>
                              </m:r>
                              <m:r>
                                <a:rPr lang="pt-BR" b="0" i="1"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𝐿</m:t>
                                          </m:r>
                                        </m:sub>
                                      </m:sSub>
                                    </m:e>
                                  </m:d>
                                  <m:r>
                                    <a:rPr lang="pt-BR" i="1">
                                      <a:latin typeface="Cambria Math" panose="02040503050406030204" pitchFamily="18" charset="0"/>
                                    </a:rPr>
                                    <m:t>∙</m:t>
                                  </m:r>
                                  <m:r>
                                    <a:rPr lang="pt-BR" i="1">
                                      <a:solidFill>
                                        <a:srgbClr val="183CAE"/>
                                      </a:solidFill>
                                      <a:latin typeface="Cambria Math" panose="02040503050406030204" pitchFamily="18" charset="0"/>
                                    </a:rPr>
                                    <m:t>1</m:t>
                                  </m:r>
                                </m:sup>
                              </m:sSup>
                              <m:r>
                                <a:rPr lang="pt-BR" i="1">
                                  <a:latin typeface="Cambria Math" panose="02040503050406030204" pitchFamily="18" charset="0"/>
                                </a:rPr>
                                <m:t>)∙</m:t>
                              </m:r>
                              <m:d>
                                <m:dPr>
                                  <m:ctrlPr>
                                    <a:rPr lang="pt-BR" i="1">
                                      <a:latin typeface="Cambria Math" panose="02040503050406030204" pitchFamily="18" charset="0"/>
                                    </a:rPr>
                                  </m:ctrlPr>
                                </m:dPr>
                                <m:e>
                                  <m:r>
                                    <a:rPr lang="pt-BR" i="1">
                                      <a:solidFill>
                                        <a:srgbClr val="C00000"/>
                                      </a:solidFill>
                                      <a:latin typeface="Cambria Math" panose="02040503050406030204" pitchFamily="18" charset="0"/>
                                    </a:rPr>
                                    <m:t>2</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𝐹</m:t>
                                              </m:r>
                                            </m:sub>
                                          </m:sSub>
                                        </m:e>
                                      </m:d>
                                      <m:r>
                                        <a:rPr lang="pt-BR" i="1">
                                          <a:latin typeface="Cambria Math" panose="02040503050406030204" pitchFamily="18" charset="0"/>
                                        </a:rPr>
                                        <m:t>∙</m:t>
                                      </m:r>
                                      <m:r>
                                        <a:rPr lang="pt-BR" i="1">
                                          <a:solidFill>
                                            <a:srgbClr val="183CAE"/>
                                          </a:solidFill>
                                          <a:latin typeface="Cambria Math" panose="02040503050406030204" pitchFamily="18" charset="0"/>
                                        </a:rPr>
                                        <m:t>0</m:t>
                                      </m:r>
                                    </m:sup>
                                  </m:sSup>
                                </m:e>
                              </m:d>
                              <m:r>
                                <a:rPr lang="pt-BR" b="0" i="1" smtClean="0">
                                  <a:solidFill>
                                    <a:schemeClr val="tx1"/>
                                  </a:solidFill>
                                  <a:latin typeface="Cambria Math" panose="02040503050406030204" pitchFamily="18" charset="0"/>
                                </a:rPr>
                                <m:t>=</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𝑍</m:t>
                                  </m:r>
                                </m:den>
                              </m:f>
                              <m:r>
                                <a:rPr lang="pt-BR" b="0" i="1" smtClean="0">
                                  <a:solidFill>
                                    <a:schemeClr val="tx1"/>
                                  </a:solidFill>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𝐿</m:t>
                                          </m:r>
                                        </m:sub>
                                      </m:sSub>
                                    </m:e>
                                  </m:d>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m:t>
                                  </m:r>
                                  <m:r>
                                    <a:rPr lang="pt-BR" i="1">
                                      <a:solidFill>
                                        <a:srgbClr val="C00000"/>
                                      </a:solidFill>
                                      <a:latin typeface="Cambria Math" panose="02040503050406030204" pitchFamily="18" charset="0"/>
                                    </a:rPr>
                                    <m:t>1</m:t>
                                  </m:r>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𝐿</m:t>
                                          </m:r>
                                        </m:sub>
                                      </m:sSub>
                                    </m:e>
                                  </m:d>
                                  <m:r>
                                    <a:rPr lang="pt-BR" i="1">
                                      <a:latin typeface="Cambria Math" panose="02040503050406030204" pitchFamily="18" charset="0"/>
                                    </a:rPr>
                                    <m:t>∙</m:t>
                                  </m:r>
                                  <m:r>
                                    <a:rPr lang="pt-BR" i="1">
                                      <a:solidFill>
                                        <a:srgbClr val="183CAE"/>
                                      </a:solidFill>
                                      <a:latin typeface="Cambria Math" panose="02040503050406030204" pitchFamily="18" charset="0"/>
                                    </a:rPr>
                                    <m:t>0</m:t>
                                  </m:r>
                                </m:sup>
                              </m:sSup>
                              <m:r>
                                <a:rPr lang="pt-BR" i="1">
                                  <a:latin typeface="Cambria Math" panose="02040503050406030204" pitchFamily="18" charset="0"/>
                                </a:rPr>
                                <m:t>)∙</m:t>
                              </m:r>
                              <m:d>
                                <m:dPr>
                                  <m:ctrlPr>
                                    <a:rPr lang="pt-BR" i="1">
                                      <a:latin typeface="Cambria Math" panose="02040503050406030204" pitchFamily="18" charset="0"/>
                                    </a:rPr>
                                  </m:ctrlPr>
                                </m:dPr>
                                <m:e>
                                  <m:r>
                                    <a:rPr lang="pt-BR" i="1">
                                      <a:solidFill>
                                        <a:srgbClr val="C00000"/>
                                      </a:solidFill>
                                      <a:latin typeface="Cambria Math" panose="02040503050406030204" pitchFamily="18" charset="0"/>
                                    </a:rPr>
                                    <m:t>2</m:t>
                                  </m:r>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𝐹</m:t>
                                              </m:r>
                                            </m:sub>
                                          </m:sSub>
                                        </m:e>
                                      </m:d>
                                      <m:r>
                                        <a:rPr lang="pt-BR" i="1">
                                          <a:latin typeface="Cambria Math" panose="02040503050406030204" pitchFamily="18" charset="0"/>
                                        </a:rPr>
                                        <m:t>∙</m:t>
                                      </m:r>
                                      <m:r>
                                        <a:rPr lang="pt-BR" i="1">
                                          <a:solidFill>
                                            <a:srgbClr val="183CAE"/>
                                          </a:solidFill>
                                          <a:latin typeface="Cambria Math" panose="02040503050406030204" pitchFamily="18" charset="0"/>
                                        </a:rPr>
                                        <m:t>1</m:t>
                                      </m:r>
                                    </m:sup>
                                  </m:sSup>
                                </m:e>
                              </m:d>
                              <m:r>
                                <a:rPr lang="pt-BR" b="0" i="1" smtClean="0">
                                  <a:solidFill>
                                    <a:schemeClr val="tx1"/>
                                  </a:solidFill>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𝑍</m:t>
                                  </m:r>
                                </m:den>
                              </m:f>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𝐹</m:t>
                                          </m:r>
                                        </m:sub>
                                      </m:sSub>
                                    </m:e>
                                  </m:d>
                                </m:sup>
                              </m:sSup>
                            </m:e>
                          </m:eqArr>
                        </m:e>
                      </m:d>
                    </m:oMath>
                  </m:oMathPara>
                </a14:m>
                <a:endParaRPr lang="pt-BR" dirty="0"/>
              </a:p>
            </p:txBody>
          </p:sp>
        </mc:Choice>
        <mc:Fallback>
          <p:sp>
            <p:nvSpPr>
              <p:cNvPr id="7" name="CaixaDeTexto 6">
                <a:extLst>
                  <a:ext uri="{FF2B5EF4-FFF2-40B4-BE49-F238E27FC236}">
                    <a16:creationId xmlns:a16="http://schemas.microsoft.com/office/drawing/2014/main" id="{E71C9FDB-CD04-40CB-9DB8-E6B28A7E98E6}"/>
                  </a:ext>
                </a:extLst>
              </p:cNvPr>
              <p:cNvSpPr txBox="1">
                <a:spLocks noRot="1" noChangeAspect="1" noMove="1" noResize="1" noEditPoints="1" noAdjustHandles="1" noChangeArrowheads="1" noChangeShapeType="1" noTextEdit="1"/>
              </p:cNvSpPr>
              <p:nvPr/>
            </p:nvSpPr>
            <p:spPr>
              <a:xfrm>
                <a:off x="76200" y="1434698"/>
                <a:ext cx="5629276" cy="134088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6EDC322C-08DC-4445-A866-E6F3184AF8E2}"/>
                  </a:ext>
                </a:extLst>
              </p:cNvPr>
              <p:cNvSpPr txBox="1"/>
              <p:nvPr/>
            </p:nvSpPr>
            <p:spPr>
              <a:xfrm>
                <a:off x="-904875" y="3044711"/>
                <a:ext cx="9144000"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i="1" smtClean="0">
                              <a:latin typeface="Cambria Math" panose="02040503050406030204" pitchFamily="18" charset="0"/>
                            </a:rPr>
                          </m:ctrlPr>
                        </m:sSubPr>
                        <m:e>
                          <m:r>
                            <a:rPr lang="pt-BR" sz="1800" b="0" i="1" smtClean="0">
                              <a:latin typeface="Cambria Math" panose="02040503050406030204" pitchFamily="18" charset="0"/>
                            </a:rPr>
                            <m:t>𝑃</m:t>
                          </m:r>
                        </m:e>
                        <m:sub>
                          <m:r>
                            <a:rPr lang="pt-BR" sz="1800" b="0" i="1" smtClean="0">
                              <a:latin typeface="Cambria Math" panose="02040503050406030204" pitchFamily="18" charset="0"/>
                            </a:rPr>
                            <m:t>𝐿</m:t>
                          </m:r>
                        </m:sub>
                      </m:sSub>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𝑃</m:t>
                          </m:r>
                        </m:e>
                        <m:sub>
                          <m:r>
                            <a:rPr lang="pt-BR" sz="1800" b="0" i="1" smtClean="0">
                              <a:latin typeface="Cambria Math" panose="02040503050406030204" pitchFamily="18" charset="0"/>
                            </a:rPr>
                            <m:t>𝐹</m:t>
                          </m:r>
                        </m:sub>
                      </m:sSub>
                      <m:r>
                        <a:rPr lang="pt-BR" sz="1800" b="0" i="1" smtClean="0">
                          <a:latin typeface="Cambria Math" panose="02040503050406030204" pitchFamily="18" charset="0"/>
                        </a:rPr>
                        <m:t>=1⇔</m:t>
                      </m:r>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𝑍</m:t>
                          </m:r>
                        </m:den>
                      </m:f>
                      <m:r>
                        <a:rPr lang="pt-BR" i="1">
                          <a:latin typeface="Cambria Math" panose="02040503050406030204" pitchFamily="18" charset="0"/>
                        </a:rPr>
                        <m:t>∙</m:t>
                      </m:r>
                      <m:d>
                        <m:dPr>
                          <m:ctrlPr>
                            <a:rPr lang="pt-BR" b="0" i="1" smtClean="0">
                              <a:latin typeface="Cambria Math" panose="02040503050406030204" pitchFamily="18" charset="0"/>
                            </a:rPr>
                          </m:ctrlPr>
                        </m:dPr>
                        <m:e>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𝐿</m:t>
                                      </m:r>
                                    </m:sub>
                                  </m:sSub>
                                </m:e>
                              </m:d>
                            </m:sup>
                          </m:sSup>
                          <m:r>
                            <a:rPr lang="pt-BR" b="0" i="0" smtClean="0">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𝐹</m:t>
                                      </m:r>
                                    </m:sub>
                                  </m:sSub>
                                </m:e>
                              </m:d>
                            </m:sup>
                          </m:sSup>
                        </m:e>
                      </m:d>
                      <m:r>
                        <a:rPr lang="pt-BR" b="0" i="1" smtClean="0">
                          <a:latin typeface="Cambria Math" panose="02040503050406030204" pitchFamily="18" charset="0"/>
                        </a:rPr>
                        <m:t>⇒</m:t>
                      </m:r>
                      <m:r>
                        <a:rPr lang="pt-BR" b="0" i="1" smtClean="0">
                          <a:latin typeface="Cambria Math" panose="02040503050406030204" pitchFamily="18" charset="0"/>
                        </a:rPr>
                        <m:t>𝑍</m:t>
                      </m:r>
                      <m:r>
                        <a:rPr lang="pt-BR" b="0" i="1" smtClean="0">
                          <a:latin typeface="Cambria Math" panose="02040503050406030204" pitchFamily="18" charset="0"/>
                        </a:rPr>
                        <m:t>=2∙</m:t>
                      </m:r>
                      <m:d>
                        <m:dPr>
                          <m:ctrlPr>
                            <a:rPr lang="pt-BR" i="1">
                              <a:latin typeface="Cambria Math" panose="02040503050406030204" pitchFamily="18" charset="0"/>
                            </a:rPr>
                          </m:ctrlPr>
                        </m:dPr>
                        <m:e>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𝐿</m:t>
                                      </m:r>
                                    </m:sub>
                                  </m:sSub>
                                </m:e>
                              </m:d>
                            </m:sup>
                          </m:sSup>
                          <m:r>
                            <a:rPr lang="pt-BR">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𝐹</m:t>
                                      </m:r>
                                    </m:sub>
                                  </m:sSub>
                                </m:e>
                              </m:d>
                            </m:sup>
                          </m:sSup>
                        </m:e>
                      </m:d>
                    </m:oMath>
                  </m:oMathPara>
                </a14:m>
                <a:endParaRPr lang="pt-BR" dirty="0"/>
              </a:p>
            </p:txBody>
          </p:sp>
        </mc:Choice>
        <mc:Fallback>
          <p:sp>
            <p:nvSpPr>
              <p:cNvPr id="9" name="CaixaDeTexto 8">
                <a:extLst>
                  <a:ext uri="{FF2B5EF4-FFF2-40B4-BE49-F238E27FC236}">
                    <a16:creationId xmlns:a16="http://schemas.microsoft.com/office/drawing/2014/main" id="{6EDC322C-08DC-4445-A866-E6F3184AF8E2}"/>
                  </a:ext>
                </a:extLst>
              </p:cNvPr>
              <p:cNvSpPr txBox="1">
                <a:spLocks noRot="1" noChangeAspect="1" noMove="1" noResize="1" noEditPoints="1" noAdjustHandles="1" noChangeArrowheads="1" noChangeShapeType="1" noTextEdit="1"/>
              </p:cNvSpPr>
              <p:nvPr/>
            </p:nvSpPr>
            <p:spPr>
              <a:xfrm>
                <a:off x="-904875" y="3044711"/>
                <a:ext cx="9144000" cy="61093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E51A2BFD-AF7F-4040-B976-761E9499C441}"/>
                  </a:ext>
                </a:extLst>
              </p:cNvPr>
              <p:cNvSpPr txBox="1"/>
              <p:nvPr/>
            </p:nvSpPr>
            <p:spPr>
              <a:xfrm>
                <a:off x="1" y="3924780"/>
                <a:ext cx="7717665" cy="6626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i="1" smtClean="0">
                              <a:solidFill>
                                <a:schemeClr val="tx1"/>
                              </a:solidFill>
                              <a:latin typeface="Cambria Math" panose="02040503050406030204" pitchFamily="18" charset="0"/>
                            </a:rPr>
                          </m:ctrlPr>
                        </m:sSubPr>
                        <m:e>
                          <m:r>
                            <a:rPr lang="pt-BR" sz="1800" b="0" i="1">
                              <a:solidFill>
                                <a:schemeClr val="tx1"/>
                              </a:solidFill>
                              <a:latin typeface="Cambria Math" panose="02040503050406030204" pitchFamily="18" charset="0"/>
                            </a:rPr>
                            <m:t>𝑃</m:t>
                          </m:r>
                        </m:e>
                        <m:sub>
                          <m:r>
                            <a:rPr lang="pt-BR" sz="1800" b="0" i="1">
                              <a:solidFill>
                                <a:schemeClr val="tx1"/>
                              </a:solidFill>
                              <a:latin typeface="Cambria Math" panose="02040503050406030204" pitchFamily="18" charset="0"/>
                            </a:rPr>
                            <m:t>𝐿</m:t>
                          </m:r>
                        </m:sub>
                      </m:sSub>
                      <m:r>
                        <a:rPr lang="pt-BR" sz="1800" b="0" i="1">
                          <a:solidFill>
                            <a:schemeClr val="tx1"/>
                          </a:solidFill>
                          <a:latin typeface="Cambria Math" panose="02040503050406030204" pitchFamily="18" charset="0"/>
                        </a:rPr>
                        <m:t>=</m:t>
                      </m:r>
                      <m:sSup>
                        <m:sSupPr>
                          <m:ctrlPr>
                            <a:rPr lang="pt-BR" sz="1800" i="1">
                              <a:solidFill>
                                <a:schemeClr val="tx1"/>
                              </a:solidFill>
                              <a:latin typeface="Cambria Math" panose="02040503050406030204" pitchFamily="18" charset="0"/>
                            </a:rPr>
                          </m:ctrlPr>
                        </m:sSupPr>
                        <m:e>
                          <m:f>
                            <m:fPr>
                              <m:ctrlPr>
                                <a:rPr lang="pt-BR" sz="1800" i="1">
                                  <a:solidFill>
                                    <a:schemeClr val="tx1"/>
                                  </a:solidFill>
                                  <a:latin typeface="Cambria Math" panose="02040503050406030204" pitchFamily="18" charset="0"/>
                                </a:rPr>
                              </m:ctrlPr>
                            </m:fPr>
                            <m:num>
                              <m:r>
                                <a:rPr lang="pt-BR" sz="1800" b="0" i="1" smtClean="0">
                                  <a:solidFill>
                                    <a:schemeClr val="tx1"/>
                                  </a:solidFill>
                                  <a:latin typeface="Cambria Math" panose="02040503050406030204" pitchFamily="18" charset="0"/>
                                </a:rPr>
                                <m:t>2</m:t>
                              </m:r>
                            </m:num>
                            <m:den>
                              <m:r>
                                <a:rPr lang="pt-BR" sz="1800" b="0" i="1" smtClean="0">
                                  <a:solidFill>
                                    <a:schemeClr val="tx1"/>
                                  </a:solidFill>
                                  <a:latin typeface="Cambria Math" panose="02040503050406030204" pitchFamily="18" charset="0"/>
                                </a:rPr>
                                <m:t>2∙</m:t>
                              </m:r>
                              <m:d>
                                <m:dPr>
                                  <m:ctrlPr>
                                    <a:rPr lang="pt-BR" sz="1800" i="1" smtClean="0">
                                      <a:solidFill>
                                        <a:schemeClr val="tx1"/>
                                      </a:solidFill>
                                      <a:latin typeface="Cambria Math" panose="02040503050406030204" pitchFamily="18" charset="0"/>
                                    </a:rPr>
                                  </m:ctrlPr>
                                </m:dPr>
                                <m:e>
                                  <m:sSup>
                                    <m:sSupPr>
                                      <m:ctrlPr>
                                        <a:rPr lang="pt-BR" sz="1800" i="1">
                                          <a:solidFill>
                                            <a:schemeClr val="tx1"/>
                                          </a:solidFill>
                                          <a:latin typeface="Cambria Math" panose="02040503050406030204" pitchFamily="18" charset="0"/>
                                        </a:rPr>
                                      </m:ctrlPr>
                                    </m:sSupPr>
                                    <m:e>
                                      <m:r>
                                        <a:rPr lang="pt-BR" sz="1800" b="0" i="1">
                                          <a:solidFill>
                                            <a:schemeClr val="tx1"/>
                                          </a:solidFill>
                                          <a:latin typeface="Cambria Math" panose="02040503050406030204" pitchFamily="18" charset="0"/>
                                        </a:rPr>
                                        <m:t>𝑒</m:t>
                                      </m:r>
                                    </m:e>
                                    <m:sup>
                                      <m:r>
                                        <a:rPr lang="pt-BR" sz="1800" b="0" i="1">
                                          <a:solidFill>
                                            <a:schemeClr val="tx1"/>
                                          </a:solidFill>
                                          <a:latin typeface="Cambria Math" panose="02040503050406030204" pitchFamily="18" charset="0"/>
                                        </a:rPr>
                                        <m:t>−</m:t>
                                      </m:r>
                                      <m:r>
                                        <a:rPr lang="pt-BR" sz="1800" b="0" i="1">
                                          <a:solidFill>
                                            <a:schemeClr val="tx1"/>
                                          </a:solidFill>
                                          <a:latin typeface="Cambria Math" panose="02040503050406030204" pitchFamily="18" charset="0"/>
                                        </a:rPr>
                                        <m:t>𝛽</m:t>
                                      </m:r>
                                      <m:d>
                                        <m:dPr>
                                          <m:begChr m:val="⟨"/>
                                          <m:endChr m:val="⟩"/>
                                          <m:ctrlPr>
                                            <a:rPr lang="pt-BR" sz="1800" i="1">
                                              <a:solidFill>
                                                <a:schemeClr val="tx1"/>
                                              </a:solidFill>
                                              <a:latin typeface="Cambria Math" panose="02040503050406030204" pitchFamily="18" charset="0"/>
                                            </a:rPr>
                                          </m:ctrlPr>
                                        </m:dPr>
                                        <m:e>
                                          <m:sSub>
                                            <m:sSubPr>
                                              <m:ctrlPr>
                                                <a:rPr lang="pt-BR" sz="1800" i="1">
                                                  <a:solidFill>
                                                    <a:schemeClr val="tx1"/>
                                                  </a:solidFill>
                                                  <a:latin typeface="Cambria Math" panose="02040503050406030204" pitchFamily="18" charset="0"/>
                                                </a:rPr>
                                              </m:ctrlPr>
                                            </m:sSubPr>
                                            <m:e>
                                              <m:r>
                                                <a:rPr lang="pt-BR" sz="1800" b="0" i="1">
                                                  <a:solidFill>
                                                    <a:schemeClr val="tx1"/>
                                                  </a:solidFill>
                                                  <a:latin typeface="Cambria Math" panose="02040503050406030204" pitchFamily="18" charset="0"/>
                                                </a:rPr>
                                                <m:t>𝐸</m:t>
                                              </m:r>
                                            </m:e>
                                            <m:sub>
                                              <m:r>
                                                <a:rPr lang="pt-BR" sz="1800" b="0" i="1">
                                                  <a:solidFill>
                                                    <a:schemeClr val="tx1"/>
                                                  </a:solidFill>
                                                  <a:latin typeface="Cambria Math" panose="02040503050406030204" pitchFamily="18" charset="0"/>
                                                </a:rPr>
                                                <m:t>𝐿</m:t>
                                              </m:r>
                                            </m:sub>
                                          </m:sSub>
                                        </m:e>
                                      </m:d>
                                    </m:sup>
                                  </m:sSup>
                                  <m:r>
                                    <a:rPr lang="pt-BR" sz="1800" b="0" i="1">
                                      <a:solidFill>
                                        <a:schemeClr val="tx1"/>
                                      </a:solidFill>
                                      <a:latin typeface="Cambria Math" panose="02040503050406030204" pitchFamily="18" charset="0"/>
                                    </a:rPr>
                                    <m:t>+</m:t>
                                  </m:r>
                                  <m:sSup>
                                    <m:sSupPr>
                                      <m:ctrlPr>
                                        <a:rPr lang="pt-BR" sz="1800" i="1">
                                          <a:solidFill>
                                            <a:schemeClr val="tx1"/>
                                          </a:solidFill>
                                          <a:latin typeface="Cambria Math" panose="02040503050406030204" pitchFamily="18" charset="0"/>
                                        </a:rPr>
                                      </m:ctrlPr>
                                    </m:sSupPr>
                                    <m:e>
                                      <m:r>
                                        <a:rPr lang="pt-BR" sz="1800" b="0" i="1">
                                          <a:solidFill>
                                            <a:schemeClr val="tx1"/>
                                          </a:solidFill>
                                          <a:latin typeface="Cambria Math" panose="02040503050406030204" pitchFamily="18" charset="0"/>
                                        </a:rPr>
                                        <m:t>𝑒</m:t>
                                      </m:r>
                                    </m:e>
                                    <m:sup>
                                      <m:r>
                                        <a:rPr lang="pt-BR" sz="1800" b="0" i="1">
                                          <a:solidFill>
                                            <a:schemeClr val="tx1"/>
                                          </a:solidFill>
                                          <a:latin typeface="Cambria Math" panose="02040503050406030204" pitchFamily="18" charset="0"/>
                                        </a:rPr>
                                        <m:t>−</m:t>
                                      </m:r>
                                      <m:r>
                                        <a:rPr lang="pt-BR" sz="1800" b="0" i="1">
                                          <a:solidFill>
                                            <a:schemeClr val="tx1"/>
                                          </a:solidFill>
                                          <a:latin typeface="Cambria Math" panose="02040503050406030204" pitchFamily="18" charset="0"/>
                                        </a:rPr>
                                        <m:t>𝛽</m:t>
                                      </m:r>
                                      <m:d>
                                        <m:dPr>
                                          <m:begChr m:val="⟨"/>
                                          <m:endChr m:val="⟩"/>
                                          <m:ctrlPr>
                                            <a:rPr lang="pt-BR" sz="1800" i="1">
                                              <a:solidFill>
                                                <a:schemeClr val="tx1"/>
                                              </a:solidFill>
                                              <a:latin typeface="Cambria Math" panose="02040503050406030204" pitchFamily="18" charset="0"/>
                                            </a:rPr>
                                          </m:ctrlPr>
                                        </m:dPr>
                                        <m:e>
                                          <m:sSub>
                                            <m:sSubPr>
                                              <m:ctrlPr>
                                                <a:rPr lang="pt-BR" sz="1800" i="1">
                                                  <a:solidFill>
                                                    <a:schemeClr val="tx1"/>
                                                  </a:solidFill>
                                                  <a:latin typeface="Cambria Math" panose="02040503050406030204" pitchFamily="18" charset="0"/>
                                                </a:rPr>
                                              </m:ctrlPr>
                                            </m:sSubPr>
                                            <m:e>
                                              <m:r>
                                                <a:rPr lang="pt-BR" sz="1800" b="0" i="1">
                                                  <a:solidFill>
                                                    <a:schemeClr val="tx1"/>
                                                  </a:solidFill>
                                                  <a:latin typeface="Cambria Math" panose="02040503050406030204" pitchFamily="18" charset="0"/>
                                                </a:rPr>
                                                <m:t>𝐸</m:t>
                                              </m:r>
                                            </m:e>
                                            <m:sub>
                                              <m:r>
                                                <a:rPr lang="pt-BR" sz="1800" b="0" i="1">
                                                  <a:solidFill>
                                                    <a:schemeClr val="tx1"/>
                                                  </a:solidFill>
                                                  <a:latin typeface="Cambria Math" panose="02040503050406030204" pitchFamily="18" charset="0"/>
                                                </a:rPr>
                                                <m:t>𝐹</m:t>
                                              </m:r>
                                            </m:sub>
                                          </m:sSub>
                                        </m:e>
                                      </m:d>
                                    </m:sup>
                                  </m:sSup>
                                </m:e>
                              </m:d>
                            </m:den>
                          </m:f>
                          <m:r>
                            <a:rPr lang="pt-BR" sz="1800" b="0" i="1">
                              <a:solidFill>
                                <a:schemeClr val="tx1"/>
                              </a:solidFill>
                              <a:latin typeface="Cambria Math" panose="02040503050406030204" pitchFamily="18" charset="0"/>
                            </a:rPr>
                            <m:t>𝑒</m:t>
                          </m:r>
                        </m:e>
                        <m:sup>
                          <m:r>
                            <a:rPr lang="pt-BR" sz="1800" b="0" i="1">
                              <a:solidFill>
                                <a:schemeClr val="tx1"/>
                              </a:solidFill>
                              <a:latin typeface="Cambria Math" panose="02040503050406030204" pitchFamily="18" charset="0"/>
                            </a:rPr>
                            <m:t>−</m:t>
                          </m:r>
                          <m:r>
                            <a:rPr lang="pt-BR" sz="1800" b="0" i="1">
                              <a:solidFill>
                                <a:schemeClr val="tx1"/>
                              </a:solidFill>
                              <a:latin typeface="Cambria Math" panose="02040503050406030204" pitchFamily="18" charset="0"/>
                            </a:rPr>
                            <m:t>𝛽</m:t>
                          </m:r>
                          <m:d>
                            <m:dPr>
                              <m:begChr m:val="⟨"/>
                              <m:endChr m:val="⟩"/>
                              <m:ctrlPr>
                                <a:rPr lang="pt-BR" sz="1800" i="1">
                                  <a:solidFill>
                                    <a:schemeClr val="tx1"/>
                                  </a:solidFill>
                                  <a:latin typeface="Cambria Math" panose="02040503050406030204" pitchFamily="18" charset="0"/>
                                </a:rPr>
                              </m:ctrlPr>
                            </m:dPr>
                            <m:e>
                              <m:sSub>
                                <m:sSubPr>
                                  <m:ctrlPr>
                                    <a:rPr lang="pt-BR" sz="1800" i="1">
                                      <a:solidFill>
                                        <a:schemeClr val="tx1"/>
                                      </a:solidFill>
                                      <a:latin typeface="Cambria Math" panose="02040503050406030204" pitchFamily="18" charset="0"/>
                                    </a:rPr>
                                  </m:ctrlPr>
                                </m:sSubPr>
                                <m:e>
                                  <m:r>
                                    <a:rPr lang="pt-BR" sz="1800" b="0" i="1">
                                      <a:solidFill>
                                        <a:schemeClr val="tx1"/>
                                      </a:solidFill>
                                      <a:latin typeface="Cambria Math" panose="02040503050406030204" pitchFamily="18" charset="0"/>
                                    </a:rPr>
                                    <m:t>𝐸</m:t>
                                  </m:r>
                                </m:e>
                                <m:sub>
                                  <m:r>
                                    <a:rPr lang="pt-BR" sz="1800" b="0" i="1">
                                      <a:solidFill>
                                        <a:schemeClr val="tx1"/>
                                      </a:solidFill>
                                      <a:latin typeface="Cambria Math" panose="02040503050406030204" pitchFamily="18" charset="0"/>
                                    </a:rPr>
                                    <m:t>𝐿</m:t>
                                  </m:r>
                                </m:sub>
                              </m:sSub>
                            </m:e>
                          </m:d>
                        </m:sup>
                      </m:sSup>
                      <m:r>
                        <a:rPr lang="pt-BR" sz="1800" b="0">
                          <a:solidFill>
                            <a:schemeClr val="tx1"/>
                          </a:solidFill>
                          <a:latin typeface="Cambria Math" panose="02040503050406030204" pitchFamily="18" charset="0"/>
                        </a:rPr>
                        <m:t> ; </m:t>
                      </m:r>
                      <m:sSub>
                        <m:sSubPr>
                          <m:ctrlPr>
                            <a:rPr lang="pt-BR" sz="1800" i="1">
                              <a:solidFill>
                                <a:schemeClr val="tx1"/>
                              </a:solidFill>
                              <a:latin typeface="Cambria Math" panose="02040503050406030204" pitchFamily="18" charset="0"/>
                            </a:rPr>
                          </m:ctrlPr>
                        </m:sSubPr>
                        <m:e>
                          <m:r>
                            <a:rPr lang="pt-BR" sz="1800" b="0" i="1">
                              <a:solidFill>
                                <a:schemeClr val="tx1"/>
                              </a:solidFill>
                              <a:latin typeface="Cambria Math" panose="02040503050406030204" pitchFamily="18" charset="0"/>
                            </a:rPr>
                            <m:t>𝑃</m:t>
                          </m:r>
                        </m:e>
                        <m:sub>
                          <m:r>
                            <a:rPr lang="pt-BR" sz="1800" b="0" i="1">
                              <a:solidFill>
                                <a:schemeClr val="tx1"/>
                              </a:solidFill>
                              <a:latin typeface="Cambria Math" panose="02040503050406030204" pitchFamily="18" charset="0"/>
                            </a:rPr>
                            <m:t>𝐹</m:t>
                          </m:r>
                        </m:sub>
                      </m:sSub>
                      <m:r>
                        <a:rPr lang="pt-BR" sz="1800" b="0" i="1">
                          <a:solidFill>
                            <a:schemeClr val="tx1"/>
                          </a:solidFill>
                          <a:latin typeface="Cambria Math" panose="02040503050406030204" pitchFamily="18" charset="0"/>
                        </a:rPr>
                        <m:t>=</m:t>
                      </m:r>
                      <m:sSup>
                        <m:sSupPr>
                          <m:ctrlPr>
                            <a:rPr lang="pt-BR" sz="1800" i="1">
                              <a:solidFill>
                                <a:schemeClr val="tx1"/>
                              </a:solidFill>
                              <a:latin typeface="Cambria Math" panose="02040503050406030204" pitchFamily="18" charset="0"/>
                            </a:rPr>
                          </m:ctrlPr>
                        </m:sSupPr>
                        <m:e>
                          <m:f>
                            <m:fPr>
                              <m:ctrlPr>
                                <a:rPr lang="pt-BR" sz="1800" i="1">
                                  <a:solidFill>
                                    <a:schemeClr val="tx1"/>
                                  </a:solidFill>
                                  <a:latin typeface="Cambria Math" panose="02040503050406030204" pitchFamily="18" charset="0"/>
                                </a:rPr>
                              </m:ctrlPr>
                            </m:fPr>
                            <m:num>
                              <m:r>
                                <a:rPr lang="pt-BR" sz="1800" b="0" i="1" smtClean="0">
                                  <a:solidFill>
                                    <a:schemeClr val="tx1"/>
                                  </a:solidFill>
                                  <a:latin typeface="Cambria Math" panose="02040503050406030204" pitchFamily="18" charset="0"/>
                                </a:rPr>
                                <m:t>2</m:t>
                              </m:r>
                            </m:num>
                            <m:den>
                              <m:r>
                                <a:rPr lang="pt-BR" sz="1800" b="0" i="1" smtClean="0">
                                  <a:solidFill>
                                    <a:schemeClr val="tx1"/>
                                  </a:solidFill>
                                  <a:latin typeface="Cambria Math" panose="02040503050406030204" pitchFamily="18" charset="0"/>
                                </a:rPr>
                                <m:t>2∙</m:t>
                              </m:r>
                              <m:d>
                                <m:dPr>
                                  <m:ctrlPr>
                                    <a:rPr lang="pt-BR" sz="1800" i="1" smtClean="0">
                                      <a:solidFill>
                                        <a:schemeClr val="tx1"/>
                                      </a:solidFill>
                                      <a:latin typeface="Cambria Math" panose="02040503050406030204" pitchFamily="18" charset="0"/>
                                    </a:rPr>
                                  </m:ctrlPr>
                                </m:dPr>
                                <m:e>
                                  <m:sSup>
                                    <m:sSupPr>
                                      <m:ctrlPr>
                                        <a:rPr lang="pt-BR" sz="1800" i="1">
                                          <a:solidFill>
                                            <a:schemeClr val="tx1"/>
                                          </a:solidFill>
                                          <a:latin typeface="Cambria Math" panose="02040503050406030204" pitchFamily="18" charset="0"/>
                                        </a:rPr>
                                      </m:ctrlPr>
                                    </m:sSupPr>
                                    <m:e>
                                      <m:r>
                                        <a:rPr lang="pt-BR" sz="1800" b="0" i="1">
                                          <a:solidFill>
                                            <a:schemeClr val="tx1"/>
                                          </a:solidFill>
                                          <a:latin typeface="Cambria Math" panose="02040503050406030204" pitchFamily="18" charset="0"/>
                                        </a:rPr>
                                        <m:t>𝑒</m:t>
                                      </m:r>
                                    </m:e>
                                    <m:sup>
                                      <m:r>
                                        <a:rPr lang="pt-BR" sz="1800" b="0" i="1">
                                          <a:solidFill>
                                            <a:schemeClr val="tx1"/>
                                          </a:solidFill>
                                          <a:latin typeface="Cambria Math" panose="02040503050406030204" pitchFamily="18" charset="0"/>
                                        </a:rPr>
                                        <m:t>−</m:t>
                                      </m:r>
                                      <m:r>
                                        <a:rPr lang="pt-BR" sz="1800" b="0" i="1">
                                          <a:solidFill>
                                            <a:schemeClr val="tx1"/>
                                          </a:solidFill>
                                          <a:latin typeface="Cambria Math" panose="02040503050406030204" pitchFamily="18" charset="0"/>
                                        </a:rPr>
                                        <m:t>𝛽</m:t>
                                      </m:r>
                                      <m:d>
                                        <m:dPr>
                                          <m:begChr m:val="⟨"/>
                                          <m:endChr m:val="⟩"/>
                                          <m:ctrlPr>
                                            <a:rPr lang="pt-BR" sz="1800" i="1">
                                              <a:solidFill>
                                                <a:schemeClr val="tx1"/>
                                              </a:solidFill>
                                              <a:latin typeface="Cambria Math" panose="02040503050406030204" pitchFamily="18" charset="0"/>
                                            </a:rPr>
                                          </m:ctrlPr>
                                        </m:dPr>
                                        <m:e>
                                          <m:sSub>
                                            <m:sSubPr>
                                              <m:ctrlPr>
                                                <a:rPr lang="pt-BR" sz="1800" i="1">
                                                  <a:solidFill>
                                                    <a:schemeClr val="tx1"/>
                                                  </a:solidFill>
                                                  <a:latin typeface="Cambria Math" panose="02040503050406030204" pitchFamily="18" charset="0"/>
                                                </a:rPr>
                                              </m:ctrlPr>
                                            </m:sSubPr>
                                            <m:e>
                                              <m:r>
                                                <a:rPr lang="pt-BR" sz="1800" b="0" i="1">
                                                  <a:solidFill>
                                                    <a:schemeClr val="tx1"/>
                                                  </a:solidFill>
                                                  <a:latin typeface="Cambria Math" panose="02040503050406030204" pitchFamily="18" charset="0"/>
                                                </a:rPr>
                                                <m:t>𝐸</m:t>
                                              </m:r>
                                            </m:e>
                                            <m:sub>
                                              <m:r>
                                                <a:rPr lang="pt-BR" sz="1800" b="0" i="1">
                                                  <a:solidFill>
                                                    <a:schemeClr val="tx1"/>
                                                  </a:solidFill>
                                                  <a:latin typeface="Cambria Math" panose="02040503050406030204" pitchFamily="18" charset="0"/>
                                                </a:rPr>
                                                <m:t>𝐿</m:t>
                                              </m:r>
                                            </m:sub>
                                          </m:sSub>
                                        </m:e>
                                      </m:d>
                                    </m:sup>
                                  </m:sSup>
                                  <m:r>
                                    <a:rPr lang="pt-BR" sz="1800" b="0" i="1">
                                      <a:solidFill>
                                        <a:schemeClr val="tx1"/>
                                      </a:solidFill>
                                      <a:latin typeface="Cambria Math" panose="02040503050406030204" pitchFamily="18" charset="0"/>
                                    </a:rPr>
                                    <m:t>+</m:t>
                                  </m:r>
                                  <m:sSup>
                                    <m:sSupPr>
                                      <m:ctrlPr>
                                        <a:rPr lang="pt-BR" sz="1800" i="1">
                                          <a:solidFill>
                                            <a:schemeClr val="tx1"/>
                                          </a:solidFill>
                                          <a:latin typeface="Cambria Math" panose="02040503050406030204" pitchFamily="18" charset="0"/>
                                        </a:rPr>
                                      </m:ctrlPr>
                                    </m:sSupPr>
                                    <m:e>
                                      <m:r>
                                        <a:rPr lang="pt-BR" sz="1800" b="0" i="1">
                                          <a:solidFill>
                                            <a:schemeClr val="tx1"/>
                                          </a:solidFill>
                                          <a:latin typeface="Cambria Math" panose="02040503050406030204" pitchFamily="18" charset="0"/>
                                        </a:rPr>
                                        <m:t>𝑒</m:t>
                                      </m:r>
                                    </m:e>
                                    <m:sup>
                                      <m:r>
                                        <a:rPr lang="pt-BR" sz="1800" b="0" i="1">
                                          <a:solidFill>
                                            <a:schemeClr val="tx1"/>
                                          </a:solidFill>
                                          <a:latin typeface="Cambria Math" panose="02040503050406030204" pitchFamily="18" charset="0"/>
                                        </a:rPr>
                                        <m:t>−</m:t>
                                      </m:r>
                                      <m:r>
                                        <a:rPr lang="pt-BR" sz="1800" b="0" i="1">
                                          <a:solidFill>
                                            <a:schemeClr val="tx1"/>
                                          </a:solidFill>
                                          <a:latin typeface="Cambria Math" panose="02040503050406030204" pitchFamily="18" charset="0"/>
                                        </a:rPr>
                                        <m:t>𝛽</m:t>
                                      </m:r>
                                      <m:d>
                                        <m:dPr>
                                          <m:begChr m:val="⟨"/>
                                          <m:endChr m:val="⟩"/>
                                          <m:ctrlPr>
                                            <a:rPr lang="pt-BR" sz="1800" i="1">
                                              <a:solidFill>
                                                <a:schemeClr val="tx1"/>
                                              </a:solidFill>
                                              <a:latin typeface="Cambria Math" panose="02040503050406030204" pitchFamily="18" charset="0"/>
                                            </a:rPr>
                                          </m:ctrlPr>
                                        </m:dPr>
                                        <m:e>
                                          <m:sSub>
                                            <m:sSubPr>
                                              <m:ctrlPr>
                                                <a:rPr lang="pt-BR" sz="1800" i="1">
                                                  <a:solidFill>
                                                    <a:schemeClr val="tx1"/>
                                                  </a:solidFill>
                                                  <a:latin typeface="Cambria Math" panose="02040503050406030204" pitchFamily="18" charset="0"/>
                                                </a:rPr>
                                              </m:ctrlPr>
                                            </m:sSubPr>
                                            <m:e>
                                              <m:r>
                                                <a:rPr lang="pt-BR" sz="1800" b="0" i="1">
                                                  <a:solidFill>
                                                    <a:schemeClr val="tx1"/>
                                                  </a:solidFill>
                                                  <a:latin typeface="Cambria Math" panose="02040503050406030204" pitchFamily="18" charset="0"/>
                                                </a:rPr>
                                                <m:t>𝐸</m:t>
                                              </m:r>
                                            </m:e>
                                            <m:sub>
                                              <m:r>
                                                <a:rPr lang="pt-BR" sz="1800" b="0" i="1">
                                                  <a:solidFill>
                                                    <a:schemeClr val="tx1"/>
                                                  </a:solidFill>
                                                  <a:latin typeface="Cambria Math" panose="02040503050406030204" pitchFamily="18" charset="0"/>
                                                </a:rPr>
                                                <m:t>𝐹</m:t>
                                              </m:r>
                                            </m:sub>
                                          </m:sSub>
                                        </m:e>
                                      </m:d>
                                    </m:sup>
                                  </m:sSup>
                                </m:e>
                              </m:d>
                            </m:den>
                          </m:f>
                          <m:r>
                            <a:rPr lang="pt-BR" sz="1800" b="0" i="1">
                              <a:solidFill>
                                <a:schemeClr val="tx1"/>
                              </a:solidFill>
                              <a:latin typeface="Cambria Math" panose="02040503050406030204" pitchFamily="18" charset="0"/>
                            </a:rPr>
                            <m:t>𝑒</m:t>
                          </m:r>
                        </m:e>
                        <m:sup>
                          <m:r>
                            <a:rPr lang="pt-BR" sz="1800" b="0" i="1">
                              <a:solidFill>
                                <a:schemeClr val="tx1"/>
                              </a:solidFill>
                              <a:latin typeface="Cambria Math" panose="02040503050406030204" pitchFamily="18" charset="0"/>
                            </a:rPr>
                            <m:t>−</m:t>
                          </m:r>
                          <m:r>
                            <a:rPr lang="pt-BR" sz="1800" b="0" i="1">
                              <a:solidFill>
                                <a:schemeClr val="tx1"/>
                              </a:solidFill>
                              <a:latin typeface="Cambria Math" panose="02040503050406030204" pitchFamily="18" charset="0"/>
                              <a:ea typeface="Cambria Math" panose="02040503050406030204" pitchFamily="18" charset="0"/>
                            </a:rPr>
                            <m:t>𝛽</m:t>
                          </m:r>
                          <m:d>
                            <m:dPr>
                              <m:begChr m:val="⟨"/>
                              <m:endChr m:val="⟩"/>
                              <m:ctrlPr>
                                <a:rPr lang="pt-BR" sz="1800" i="1">
                                  <a:solidFill>
                                    <a:schemeClr val="tx1"/>
                                  </a:solidFill>
                                  <a:latin typeface="Cambria Math" panose="02040503050406030204" pitchFamily="18" charset="0"/>
                                  <a:ea typeface="Cambria Math" panose="02040503050406030204" pitchFamily="18" charset="0"/>
                                </a:rPr>
                              </m:ctrlPr>
                            </m:dPr>
                            <m:e>
                              <m:sSub>
                                <m:sSubPr>
                                  <m:ctrlPr>
                                    <a:rPr lang="pt-BR" sz="1800" i="1">
                                      <a:solidFill>
                                        <a:schemeClr val="tx1"/>
                                      </a:solidFill>
                                      <a:latin typeface="Cambria Math" panose="02040503050406030204" pitchFamily="18" charset="0"/>
                                      <a:ea typeface="Cambria Math" panose="02040503050406030204" pitchFamily="18" charset="0"/>
                                    </a:rPr>
                                  </m:ctrlPr>
                                </m:sSubPr>
                                <m:e>
                                  <m:r>
                                    <a:rPr lang="pt-BR" sz="1800" b="0" i="1">
                                      <a:solidFill>
                                        <a:schemeClr val="tx1"/>
                                      </a:solidFill>
                                      <a:latin typeface="Cambria Math" panose="02040503050406030204" pitchFamily="18" charset="0"/>
                                      <a:ea typeface="Cambria Math" panose="02040503050406030204" pitchFamily="18" charset="0"/>
                                    </a:rPr>
                                    <m:t>𝐸</m:t>
                                  </m:r>
                                </m:e>
                                <m:sub>
                                  <m:r>
                                    <a:rPr lang="pt-BR" sz="1800" b="0" i="1">
                                      <a:solidFill>
                                        <a:schemeClr val="tx1"/>
                                      </a:solidFill>
                                      <a:latin typeface="Cambria Math" panose="02040503050406030204" pitchFamily="18" charset="0"/>
                                      <a:ea typeface="Cambria Math" panose="02040503050406030204" pitchFamily="18" charset="0"/>
                                    </a:rPr>
                                    <m:t>𝐹</m:t>
                                  </m:r>
                                </m:sub>
                              </m:sSub>
                            </m:e>
                          </m:d>
                        </m:sup>
                      </m:sSup>
                    </m:oMath>
                  </m:oMathPara>
                </a14:m>
                <a:endParaRPr lang="pt-BR" dirty="0"/>
              </a:p>
            </p:txBody>
          </p:sp>
        </mc:Choice>
        <mc:Fallback>
          <p:sp>
            <p:nvSpPr>
              <p:cNvPr id="11" name="CaixaDeTexto 10">
                <a:extLst>
                  <a:ext uri="{FF2B5EF4-FFF2-40B4-BE49-F238E27FC236}">
                    <a16:creationId xmlns:a16="http://schemas.microsoft.com/office/drawing/2014/main" id="{E51A2BFD-AF7F-4040-B976-761E9499C441}"/>
                  </a:ext>
                </a:extLst>
              </p:cNvPr>
              <p:cNvSpPr txBox="1">
                <a:spLocks noRot="1" noChangeAspect="1" noMove="1" noResize="1" noEditPoints="1" noAdjustHandles="1" noChangeArrowheads="1" noChangeShapeType="1" noTextEdit="1"/>
              </p:cNvSpPr>
              <p:nvPr/>
            </p:nvSpPr>
            <p:spPr>
              <a:xfrm>
                <a:off x="1" y="3924780"/>
                <a:ext cx="7717665" cy="662682"/>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5EA36722-6135-408A-A235-4F631E286D30}"/>
                  </a:ext>
                </a:extLst>
              </p:cNvPr>
              <p:cNvSpPr txBox="1"/>
              <p:nvPr/>
            </p:nvSpPr>
            <p:spPr>
              <a:xfrm>
                <a:off x="-130175" y="4856595"/>
                <a:ext cx="6965950" cy="750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𝑷</m:t>
                              </m:r>
                            </m:e>
                            <m:sub>
                              <m:r>
                                <a:rPr lang="pt-BR" sz="1800" b="1" i="1">
                                  <a:solidFill>
                                    <a:srgbClr val="C00000"/>
                                  </a:solidFill>
                                  <a:latin typeface="Cambria Math" panose="02040503050406030204" pitchFamily="18" charset="0"/>
                                </a:rPr>
                                <m:t>𝑳</m:t>
                              </m:r>
                            </m:sub>
                          </m:sSub>
                          <m:r>
                            <a:rPr lang="pt-BR" sz="1800" b="1" i="1">
                              <a:solidFill>
                                <a:srgbClr val="C00000"/>
                              </a:solidFill>
                              <a:latin typeface="Cambria Math" panose="02040503050406030204" pitchFamily="18" charset="0"/>
                            </a:rPr>
                            <m:t>=</m:t>
                          </m:r>
                          <m:sSup>
                            <m:sSupPr>
                              <m:ctrlPr>
                                <a:rPr lang="pt-BR" sz="1800" b="1" i="1">
                                  <a:solidFill>
                                    <a:srgbClr val="C00000"/>
                                  </a:solidFill>
                                  <a:latin typeface="Cambria Math" panose="02040503050406030204" pitchFamily="18" charset="0"/>
                                </a:rPr>
                              </m:ctrlPr>
                            </m:sSupPr>
                            <m:e>
                              <m:f>
                                <m:fPr>
                                  <m:ctrlPr>
                                    <a:rPr lang="pt-BR" sz="1800" b="1" i="1">
                                      <a:solidFill>
                                        <a:srgbClr val="C00000"/>
                                      </a:solidFill>
                                      <a:latin typeface="Cambria Math" panose="02040503050406030204" pitchFamily="18" charset="0"/>
                                    </a:rPr>
                                  </m:ctrlPr>
                                </m:fPr>
                                <m:num>
                                  <m:r>
                                    <a:rPr lang="pt-BR" sz="1800" b="1" i="1">
                                      <a:solidFill>
                                        <a:srgbClr val="C00000"/>
                                      </a:solidFill>
                                      <a:latin typeface="Cambria Math" panose="02040503050406030204" pitchFamily="18" charset="0"/>
                                    </a:rPr>
                                    <m:t>𝟏</m:t>
                                  </m:r>
                                </m:num>
                                <m:den>
                                  <m:sSup>
                                    <m:sSupPr>
                                      <m:ctrlPr>
                                        <a:rPr lang="pt-BR" sz="1800" b="1" i="1">
                                          <a:solidFill>
                                            <a:srgbClr val="C00000"/>
                                          </a:solidFill>
                                          <a:latin typeface="Cambria Math" panose="02040503050406030204" pitchFamily="18" charset="0"/>
                                        </a:rPr>
                                      </m:ctrlPr>
                                    </m:sSupPr>
                                    <m:e>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𝑳</m:t>
                                              </m:r>
                                            </m:sub>
                                          </m:sSub>
                                        </m:e>
                                      </m:d>
                                    </m:sup>
                                  </m:sSup>
                                  <m:r>
                                    <a:rPr lang="pt-BR" sz="1800" b="1" i="1">
                                      <a:solidFill>
                                        <a:srgbClr val="C00000"/>
                                      </a:solidFill>
                                      <a:latin typeface="Cambria Math" panose="02040503050406030204" pitchFamily="18" charset="0"/>
                                    </a:rPr>
                                    <m:t>+</m:t>
                                  </m:r>
                                  <m:sSup>
                                    <m:sSupPr>
                                      <m:ctrlPr>
                                        <a:rPr lang="pt-BR" sz="1800" b="1" i="1">
                                          <a:solidFill>
                                            <a:srgbClr val="C00000"/>
                                          </a:solidFill>
                                          <a:latin typeface="Cambria Math" panose="02040503050406030204" pitchFamily="18" charset="0"/>
                                        </a:rPr>
                                      </m:ctrlPr>
                                    </m:sSupPr>
                                    <m:e>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𝑭</m:t>
                                              </m:r>
                                            </m:sub>
                                          </m:sSub>
                                        </m:e>
                                      </m:d>
                                    </m:sup>
                                  </m:sSup>
                                </m:den>
                              </m:f>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𝑳</m:t>
                                      </m:r>
                                    </m:sub>
                                  </m:sSub>
                                </m:e>
                              </m:d>
                            </m:sup>
                          </m:sSup>
                          <m:r>
                            <a:rPr lang="pt-BR" sz="1800" b="1">
                              <a:solidFill>
                                <a:srgbClr val="C00000"/>
                              </a:solidFill>
                              <a:latin typeface="Cambria Math" panose="02040503050406030204" pitchFamily="18" charset="0"/>
                            </a:rPr>
                            <m:t> ; </m:t>
                          </m:r>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𝑷</m:t>
                              </m:r>
                            </m:e>
                            <m:sub>
                              <m:r>
                                <a:rPr lang="pt-BR" sz="1800" b="1" i="1">
                                  <a:solidFill>
                                    <a:srgbClr val="C00000"/>
                                  </a:solidFill>
                                  <a:latin typeface="Cambria Math" panose="02040503050406030204" pitchFamily="18" charset="0"/>
                                </a:rPr>
                                <m:t>𝑭</m:t>
                              </m:r>
                            </m:sub>
                          </m:sSub>
                          <m:r>
                            <a:rPr lang="pt-BR" sz="1800" b="1" i="1">
                              <a:solidFill>
                                <a:srgbClr val="C00000"/>
                              </a:solidFill>
                              <a:latin typeface="Cambria Math" panose="02040503050406030204" pitchFamily="18" charset="0"/>
                            </a:rPr>
                            <m:t>=</m:t>
                          </m:r>
                          <m:sSup>
                            <m:sSupPr>
                              <m:ctrlPr>
                                <a:rPr lang="pt-BR" sz="1800" b="1" i="1">
                                  <a:solidFill>
                                    <a:srgbClr val="C00000"/>
                                  </a:solidFill>
                                  <a:latin typeface="Cambria Math" panose="02040503050406030204" pitchFamily="18" charset="0"/>
                                </a:rPr>
                              </m:ctrlPr>
                            </m:sSupPr>
                            <m:e>
                              <m:f>
                                <m:fPr>
                                  <m:ctrlPr>
                                    <a:rPr lang="pt-BR" sz="1800" b="1" i="1">
                                      <a:solidFill>
                                        <a:srgbClr val="C00000"/>
                                      </a:solidFill>
                                      <a:latin typeface="Cambria Math" panose="02040503050406030204" pitchFamily="18" charset="0"/>
                                    </a:rPr>
                                  </m:ctrlPr>
                                </m:fPr>
                                <m:num>
                                  <m:r>
                                    <a:rPr lang="pt-BR" sz="1800" b="1" i="1">
                                      <a:solidFill>
                                        <a:srgbClr val="C00000"/>
                                      </a:solidFill>
                                      <a:latin typeface="Cambria Math" panose="02040503050406030204" pitchFamily="18" charset="0"/>
                                    </a:rPr>
                                    <m:t>𝟏</m:t>
                                  </m:r>
                                </m:num>
                                <m:den>
                                  <m:sSup>
                                    <m:sSupPr>
                                      <m:ctrlPr>
                                        <a:rPr lang="pt-BR" sz="1800" b="1" i="1">
                                          <a:solidFill>
                                            <a:srgbClr val="C00000"/>
                                          </a:solidFill>
                                          <a:latin typeface="Cambria Math" panose="02040503050406030204" pitchFamily="18" charset="0"/>
                                        </a:rPr>
                                      </m:ctrlPr>
                                    </m:sSupPr>
                                    <m:e>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𝑳</m:t>
                                              </m:r>
                                            </m:sub>
                                          </m:sSub>
                                        </m:e>
                                      </m:d>
                                    </m:sup>
                                  </m:sSup>
                                  <m:r>
                                    <a:rPr lang="pt-BR" sz="1800" b="1" i="1">
                                      <a:solidFill>
                                        <a:srgbClr val="C00000"/>
                                      </a:solidFill>
                                      <a:latin typeface="Cambria Math" panose="02040503050406030204" pitchFamily="18" charset="0"/>
                                    </a:rPr>
                                    <m:t>+</m:t>
                                  </m:r>
                                  <m:sSup>
                                    <m:sSupPr>
                                      <m:ctrlPr>
                                        <a:rPr lang="pt-BR" sz="1800" b="1" i="1">
                                          <a:solidFill>
                                            <a:srgbClr val="C00000"/>
                                          </a:solidFill>
                                          <a:latin typeface="Cambria Math" panose="02040503050406030204" pitchFamily="18" charset="0"/>
                                        </a:rPr>
                                      </m:ctrlPr>
                                    </m:sSupPr>
                                    <m:e>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𝑭</m:t>
                                              </m:r>
                                            </m:sub>
                                          </m:sSub>
                                        </m:e>
                                      </m:d>
                                    </m:sup>
                                  </m:sSup>
                                </m:den>
                              </m:f>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ea typeface="Cambria Math" panose="02040503050406030204" pitchFamily="18" charset="0"/>
                                </a:rPr>
                                <m:t>𝜷</m:t>
                              </m:r>
                              <m:d>
                                <m:dPr>
                                  <m:begChr m:val="⟨"/>
                                  <m:endChr m:val="⟩"/>
                                  <m:ctrlPr>
                                    <a:rPr lang="pt-BR" sz="1800" b="1" i="1">
                                      <a:solidFill>
                                        <a:srgbClr val="C00000"/>
                                      </a:solidFill>
                                      <a:latin typeface="Cambria Math" panose="02040503050406030204" pitchFamily="18" charset="0"/>
                                      <a:ea typeface="Cambria Math" panose="02040503050406030204" pitchFamily="18" charset="0"/>
                                    </a:rPr>
                                  </m:ctrlPr>
                                </m:dPr>
                                <m:e>
                                  <m:sSub>
                                    <m:sSubPr>
                                      <m:ctrlPr>
                                        <a:rPr lang="pt-BR" sz="1800" b="1" i="1">
                                          <a:solidFill>
                                            <a:srgbClr val="C00000"/>
                                          </a:solidFill>
                                          <a:latin typeface="Cambria Math" panose="02040503050406030204" pitchFamily="18" charset="0"/>
                                          <a:ea typeface="Cambria Math" panose="02040503050406030204" pitchFamily="18" charset="0"/>
                                        </a:rPr>
                                      </m:ctrlPr>
                                    </m:sSubPr>
                                    <m:e>
                                      <m:r>
                                        <a:rPr lang="pt-BR" sz="1800" b="1" i="1">
                                          <a:solidFill>
                                            <a:srgbClr val="C00000"/>
                                          </a:solidFill>
                                          <a:latin typeface="Cambria Math" panose="02040503050406030204" pitchFamily="18" charset="0"/>
                                          <a:ea typeface="Cambria Math" panose="02040503050406030204" pitchFamily="18" charset="0"/>
                                        </a:rPr>
                                        <m:t>𝑬</m:t>
                                      </m:r>
                                    </m:e>
                                    <m:sub>
                                      <m:r>
                                        <a:rPr lang="pt-BR" sz="1800" b="1" i="1">
                                          <a:solidFill>
                                            <a:srgbClr val="C00000"/>
                                          </a:solidFill>
                                          <a:latin typeface="Cambria Math" panose="02040503050406030204" pitchFamily="18" charset="0"/>
                                          <a:ea typeface="Cambria Math" panose="02040503050406030204" pitchFamily="18" charset="0"/>
                                        </a:rPr>
                                        <m:t>𝑭</m:t>
                                      </m:r>
                                    </m:sub>
                                  </m:sSub>
                                </m:e>
                              </m:d>
                            </m:sup>
                          </m:sSup>
                        </m:e>
                      </m:borderBox>
                    </m:oMath>
                  </m:oMathPara>
                </a14:m>
                <a:endParaRPr lang="pt-BR" dirty="0"/>
              </a:p>
            </p:txBody>
          </p:sp>
        </mc:Choice>
        <mc:Fallback>
          <p:sp>
            <p:nvSpPr>
              <p:cNvPr id="12" name="CaixaDeTexto 11">
                <a:extLst>
                  <a:ext uri="{FF2B5EF4-FFF2-40B4-BE49-F238E27FC236}">
                    <a16:creationId xmlns:a16="http://schemas.microsoft.com/office/drawing/2014/main" id="{5EA36722-6135-408A-A235-4F631E286D30}"/>
                  </a:ext>
                </a:extLst>
              </p:cNvPr>
              <p:cNvSpPr txBox="1">
                <a:spLocks noRot="1" noChangeAspect="1" noMove="1" noResize="1" noEditPoints="1" noAdjustHandles="1" noChangeArrowheads="1" noChangeShapeType="1" noTextEdit="1"/>
              </p:cNvSpPr>
              <p:nvPr/>
            </p:nvSpPr>
            <p:spPr>
              <a:xfrm>
                <a:off x="-130175" y="4856595"/>
                <a:ext cx="6965950" cy="750783"/>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9CFF0E6-7212-4AC6-8EB7-187061C5FABE}"/>
              </a:ext>
            </a:extLst>
          </p:cNvPr>
          <p:cNvSpPr>
            <a:spLocks noGrp="1"/>
          </p:cNvSpPr>
          <p:nvPr>
            <p:ph type="sldNum" sz="quarter" idx="12"/>
          </p:nvPr>
        </p:nvSpPr>
        <p:spPr/>
        <p:txBody>
          <a:bodyPr/>
          <a:lstStyle/>
          <a:p>
            <a:fld id="{9892FFFB-AE51-A74C-8150-E041A9400B6F}" type="slidenum">
              <a:rPr lang="pt-BR" smtClean="0"/>
              <a:pPr/>
              <a:t>16</a:t>
            </a:fld>
            <a:endParaRPr lang="pt-BR"/>
          </a:p>
        </p:txBody>
      </p:sp>
      <p:sp>
        <p:nvSpPr>
          <p:cNvPr id="4" name="CaixaDeTexto 3">
            <a:extLst>
              <a:ext uri="{FF2B5EF4-FFF2-40B4-BE49-F238E27FC236}">
                <a16:creationId xmlns:a16="http://schemas.microsoft.com/office/drawing/2014/main" id="{E2BFB601-BC63-107B-9E8E-DFC1DA5A836D}"/>
              </a:ext>
            </a:extLst>
          </p:cNvPr>
          <p:cNvSpPr txBox="1"/>
          <p:nvPr/>
        </p:nvSpPr>
        <p:spPr>
          <a:xfrm>
            <a:off x="61733" y="1480039"/>
            <a:ext cx="3073400" cy="369332"/>
          </a:xfrm>
          <a:prstGeom prst="rect">
            <a:avLst/>
          </a:prstGeom>
          <a:noFill/>
        </p:spPr>
        <p:txBody>
          <a:bodyPr wrap="square" rtlCol="0">
            <a:spAutoFit/>
          </a:bodyPr>
          <a:lstStyle/>
          <a:p>
            <a:pPr algn="ctr"/>
            <a:r>
              <a:rPr lang="pt-BR" dirty="0"/>
              <a:t>Lagrangeana</a:t>
            </a: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651221F3-9113-A91A-A81C-5ED86BC4275B}"/>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p:sp>
            <p:nvSpPr>
              <p:cNvPr id="5" name="CaixaDeTexto 4">
                <a:extLst>
                  <a:ext uri="{FF2B5EF4-FFF2-40B4-BE49-F238E27FC236}">
                    <a16:creationId xmlns:a16="http://schemas.microsoft.com/office/drawing/2014/main" id="{651221F3-9113-A91A-A81C-5ED86BC4275B}"/>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FF03FDFB-AD7A-F68A-F3B6-43DD06867FDA}"/>
              </a:ext>
            </a:extLst>
          </p:cNvPr>
          <p:cNvSpPr txBox="1"/>
          <p:nvPr/>
        </p:nvSpPr>
        <p:spPr>
          <a:xfrm>
            <a:off x="-11399" y="3012769"/>
            <a:ext cx="3219664" cy="923330"/>
          </a:xfrm>
          <a:prstGeom prst="rect">
            <a:avLst/>
          </a:prstGeom>
          <a:noFill/>
        </p:spPr>
        <p:txBody>
          <a:bodyPr wrap="none" rtlCol="0">
            <a:spAutoFit/>
          </a:bodyPr>
          <a:lstStyle/>
          <a:p>
            <a:pPr algn="ctr"/>
            <a:r>
              <a:rPr lang="pt-BR" dirty="0"/>
              <a:t>Momentos canonicamente </a:t>
            </a:r>
          </a:p>
          <a:p>
            <a:pPr algn="ctr"/>
            <a:r>
              <a:rPr lang="pt-BR" dirty="0"/>
              <a:t>conjugados</a:t>
            </a:r>
          </a:p>
          <a:p>
            <a:pPr algn="ctr"/>
            <a:r>
              <a:rPr lang="pt-BR" dirty="0"/>
              <a:t>(constantes do movimento livre)</a:t>
            </a:r>
          </a:p>
        </p:txBody>
      </p:sp>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BF8F13A4-B784-DA91-ABFE-D800E3464ADF}"/>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p:sp>
            <p:nvSpPr>
              <p:cNvPr id="7" name="CaixaDeTexto 6">
                <a:extLst>
                  <a:ext uri="{FF2B5EF4-FFF2-40B4-BE49-F238E27FC236}">
                    <a16:creationId xmlns:a16="http://schemas.microsoft.com/office/drawing/2014/main" id="{BF8F13A4-B784-DA91-ABFE-D800E3464ADF}"/>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E9110957-422B-9095-FDBB-9262C0BBAA12}"/>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𝐸</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𝑀</m:t>
                              </m:r>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𝑉</m:t>
                                  </m:r>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𝐼</m:t>
                              </m:r>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𝜃</m:t>
                                  </m:r>
                                  <m:r>
                                    <a:rPr lang="pt-BR" i="1">
                                      <a:solidFill>
                                        <a:srgbClr val="C00000"/>
                                      </a:solidFill>
                                      <a:latin typeface="Cambria Math" panose="02040503050406030204" pitchFamily="18" charset="0"/>
                                    </a:rPr>
                                    <m:t>²</m:t>
                                  </m:r>
                                </m:e>
                              </m:acc>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p>
                                <m:sSupPr>
                                  <m:ctrlPr>
                                    <a:rPr lang="pt-BR" i="1">
                                      <a:solidFill>
                                        <a:srgbClr val="C00000"/>
                                      </a:solidFill>
                                      <a:latin typeface="Cambria Math" panose="02040503050406030204" pitchFamily="18" charset="0"/>
                                    </a:rPr>
                                  </m:ctrlPr>
                                </m:sSupPr>
                                <m:e>
                                  <m:d>
                                    <m:dPr>
                                      <m:ctrlPr>
                                        <a:rPr lang="pt-BR" i="1">
                                          <a:solidFill>
                                            <a:srgbClr val="C00000"/>
                                          </a:solidFill>
                                          <a:latin typeface="Cambria Math" panose="02040503050406030204" pitchFamily="18" charset="0"/>
                                        </a:rPr>
                                      </m:ctrlPr>
                                    </m:dPr>
                                    <m:e>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𝜙</m:t>
                                          </m:r>
                                        </m:sub>
                                      </m:sSub>
                                      <m:r>
                                        <a:rPr lang="pt-BR" i="1">
                                          <a:solidFill>
                                            <a:srgbClr val="C00000"/>
                                          </a:solidFill>
                                          <a:latin typeface="Cambria Math" panose="02040503050406030204" pitchFamily="18" charset="0"/>
                                        </a:rPr>
                                        <m:t> −</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cos</m:t>
                                          </m:r>
                                        </m:fName>
                                        <m:e>
                                          <m:r>
                                            <a:rPr lang="pt-BR" i="1">
                                              <a:solidFill>
                                                <a:srgbClr val="C00000"/>
                                              </a:solidFill>
                                              <a:latin typeface="Cambria Math" panose="02040503050406030204" pitchFamily="18" charset="0"/>
                                            </a:rPr>
                                            <m:t>𝜃</m:t>
                                          </m:r>
                                        </m:e>
                                      </m:func>
                                    </m:e>
                                  </m:d>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r>
                                <a:rPr lang="pt-BR" i="1">
                                  <a:solidFill>
                                    <a:srgbClr val="C00000"/>
                                  </a:solidFill>
                                  <a:latin typeface="Cambria Math" panose="02040503050406030204" pitchFamily="18" charset="0"/>
                                </a:rPr>
                                <m:t>𝐼</m:t>
                              </m:r>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sin</m:t>
                                  </m:r>
                                </m:fName>
                                <m:e>
                                  <m:r>
                                    <a:rPr lang="pt-BR" i="1">
                                      <a:solidFill>
                                        <a:srgbClr val="C00000"/>
                                      </a:solidFill>
                                      <a:latin typeface="Cambria Math" panose="02040503050406030204" pitchFamily="18" charset="0"/>
                                    </a:rPr>
                                    <m:t>²</m:t>
                                  </m:r>
                                  <m:r>
                                    <a:rPr lang="pt-BR" i="1">
                                      <a:solidFill>
                                        <a:srgbClr val="C00000"/>
                                      </a:solidFill>
                                      <a:latin typeface="Cambria Math" panose="02040503050406030204" pitchFamily="18" charset="0"/>
                                    </a:rPr>
                                    <m:t>𝜃</m:t>
                                  </m:r>
                                </m:e>
                              </m:func>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r>
                                <a:rPr lang="pt-BR" i="1">
                                  <a:solidFill>
                                    <a:srgbClr val="C00000"/>
                                  </a:solidFill>
                                  <a:latin typeface="Cambria Math" panose="02040503050406030204" pitchFamily="18" charset="0"/>
                                </a:rPr>
                                <m:t>²</m:t>
                              </m:r>
                            </m:num>
                            <m:den>
                              <m:r>
                                <a:rPr lang="pt-BR" i="1">
                                  <a:solidFill>
                                    <a:srgbClr val="C00000"/>
                                  </a:solidFill>
                                  <a:latin typeface="Cambria Math" panose="02040503050406030204" pitchFamily="18" charset="0"/>
                                </a:rPr>
                                <m:t>2</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𝐼</m:t>
                                  </m:r>
                                </m:e>
                                <m:sub>
                                  <m:r>
                                    <a:rPr lang="pt-BR" i="1">
                                      <a:solidFill>
                                        <a:srgbClr val="C00000"/>
                                      </a:solidFill>
                                      <a:latin typeface="Cambria Math" panose="02040503050406030204" pitchFamily="18" charset="0"/>
                                    </a:rPr>
                                    <m:t>3</m:t>
                                  </m:r>
                                </m:sub>
                              </m:sSub>
                            </m:den>
                          </m:f>
                          <m:r>
                            <a:rPr lang="pt-BR" b="0" i="1" smtClean="0">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p:sp>
            <p:nvSpPr>
              <p:cNvPr id="8" name="CaixaDeTexto 7">
                <a:extLst>
                  <a:ext uri="{FF2B5EF4-FFF2-40B4-BE49-F238E27FC236}">
                    <a16:creationId xmlns:a16="http://schemas.microsoft.com/office/drawing/2014/main" id="{E9110957-422B-9095-FDBB-9262C0BBAA12}"/>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9" name="CaixaDeTexto 8">
            <a:extLst>
              <a:ext uri="{FF2B5EF4-FFF2-40B4-BE49-F238E27FC236}">
                <a16:creationId xmlns:a16="http://schemas.microsoft.com/office/drawing/2014/main" id="{A92B104B-908C-2F3C-103D-2B76AA14AE6D}"/>
              </a:ext>
            </a:extLst>
          </p:cNvPr>
          <p:cNvSpPr txBox="1"/>
          <p:nvPr/>
        </p:nvSpPr>
        <p:spPr>
          <a:xfrm>
            <a:off x="647602" y="5407875"/>
            <a:ext cx="1901662" cy="369332"/>
          </a:xfrm>
          <a:prstGeom prst="rect">
            <a:avLst/>
          </a:prstGeom>
          <a:noFill/>
        </p:spPr>
        <p:txBody>
          <a:bodyPr wrap="square" rtlCol="0">
            <a:spAutoFit/>
          </a:bodyPr>
          <a:lstStyle/>
          <a:p>
            <a:r>
              <a:rPr lang="pt-BR" dirty="0"/>
              <a:t>Energia mecânica</a:t>
            </a:r>
          </a:p>
        </p:txBody>
      </p:sp>
      <p:sp>
        <p:nvSpPr>
          <p:cNvPr id="11" name="CaixaDeTexto 10">
            <a:extLst>
              <a:ext uri="{FF2B5EF4-FFF2-40B4-BE49-F238E27FC236}">
                <a16:creationId xmlns:a16="http://schemas.microsoft.com/office/drawing/2014/main" id="{4E9364FF-842D-963A-5954-39C71531067B}"/>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2286761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17</a:t>
            </a:fld>
            <a:endParaRPr lang="pt-BR"/>
          </a:p>
        </p:txBody>
      </p:sp>
    </p:spTree>
    <p:extLst>
      <p:ext uri="{BB962C8B-B14F-4D97-AF65-F5344CB8AC3E}">
        <p14:creationId xmlns:p14="http://schemas.microsoft.com/office/powerpoint/2010/main" val="11458124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2</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3</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1407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448410" y="1481095"/>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824845" y="1758094"/>
                <a:ext cx="3848100" cy="3341812"/>
              </a:xfrm>
              <a:prstGeom prst="rect">
                <a:avLst/>
              </a:prstGeom>
              <a:noFill/>
            </p:spPr>
            <p:txBody>
              <a:bodyPr wrap="square" rtlCol="0" anchor="ctr">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f>
                        <m:fPr>
                          <m:ctrlPr>
                            <a:rPr lang="pt-BR"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m:oMathPara>
                </a14:m>
                <a:endParaRPr lang="pt-BR" dirty="0"/>
              </a:p>
              <a:p>
                <a:pPr algn="ctr">
                  <a:lnSpc>
                    <a:spcPct val="200000"/>
                  </a:lnSpc>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𝐿</m:t>
                              </m:r>
                            </m:sub>
                          </m:sSub>
                        </m:e>
                      </m:d>
                      <m:r>
                        <a:rPr lang="pt-BR" b="0" i="1" smtClean="0">
                          <a:latin typeface="Cambria Math" panose="02040503050406030204" pitchFamily="18" charset="0"/>
                        </a:rPr>
                        <m:t>:</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200000"/>
                  </a:lnSpc>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𝐹</m:t>
                              </m:r>
                            </m:sub>
                          </m:sSub>
                        </m:e>
                      </m:d>
                      <m:r>
                        <a:rPr lang="pt-BR" b="0" i="1" smtClean="0">
                          <a:latin typeface="Cambria Math" panose="02040503050406030204" pitchFamily="18" charset="0"/>
                        </a:rPr>
                        <m:t>:</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𝑚</m:t>
                      </m:r>
                      <m:r>
                        <a:rPr lang="pt-BR" b="0" i="1" smtClean="0">
                          <a:latin typeface="Cambria Math" panose="02040503050406030204" pitchFamily="18" charset="0"/>
                        </a:rPr>
                        <m:t>é</m:t>
                      </m:r>
                      <m:r>
                        <a:rPr lang="pt-BR" b="0" i="1" smtClean="0">
                          <a:latin typeface="Cambria Math" panose="02040503050406030204" pitchFamily="18" charset="0"/>
                        </a:rPr>
                        <m:t>𝑑𝑖𝑎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200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824845" y="1758094"/>
                <a:ext cx="3848100" cy="3341812"/>
              </a:xfrm>
              <a:prstGeom prst="rect">
                <a:avLst/>
              </a:prstGeom>
              <a:blipFill>
                <a:blip r:embed="rId3"/>
                <a:stretch>
                  <a:fillRect/>
                </a:stretch>
              </a:blipFill>
            </p:spPr>
            <p:txBody>
              <a:bodyPr/>
              <a:lstStyle/>
              <a:p>
                <a:r>
                  <a:rPr lang="pt-BR">
                    <a:noFill/>
                  </a:rPr>
                  <a:t> </a:t>
                </a:r>
              </a:p>
            </p:txBody>
          </p:sp>
        </mc:Fallback>
      </mc:AlternateContent>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p:spTree>
    <p:extLst>
      <p:ext uri="{BB962C8B-B14F-4D97-AF65-F5344CB8AC3E}">
        <p14:creationId xmlns:p14="http://schemas.microsoft.com/office/powerpoint/2010/main" val="1583916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6</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1885206"/>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389641"/>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CCF407E-1317-49B7-B21E-68FC40E066B7}"/>
                  </a:ext>
                </a:extLst>
              </p:cNvPr>
              <p:cNvSpPr txBox="1"/>
              <p:nvPr/>
            </p:nvSpPr>
            <p:spPr>
              <a:xfrm>
                <a:off x="1788583" y="3524358"/>
                <a:ext cx="7319433" cy="6109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sz="1800" i="1" smtClean="0">
                              <a:latin typeface="Cambria Math" panose="02040503050406030204" pitchFamily="18" charset="0"/>
                            </a:rPr>
                          </m:ctrlPr>
                        </m:sSubPr>
                        <m:e>
                          <m:r>
                            <a:rPr lang="pt-BR" sz="1800" b="0" i="1" smtClean="0">
                              <a:latin typeface="Cambria Math" panose="02040503050406030204" pitchFamily="18" charset="0"/>
                            </a:rPr>
                            <m:t>𝑃</m:t>
                          </m:r>
                        </m:e>
                        <m:sub>
                          <m:r>
                            <a:rPr lang="pt-BR" sz="1800" b="0" i="1" smtClean="0">
                              <a:latin typeface="Cambria Math" panose="02040503050406030204" pitchFamily="18" charset="0"/>
                            </a:rPr>
                            <m:t>𝐿</m:t>
                          </m:r>
                        </m:sub>
                      </m:sSub>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𝑃</m:t>
                          </m:r>
                        </m:e>
                        <m:sub>
                          <m:r>
                            <a:rPr lang="pt-BR" sz="1800" b="0" i="1" smtClean="0">
                              <a:latin typeface="Cambria Math" panose="02040503050406030204" pitchFamily="18" charset="0"/>
                            </a:rPr>
                            <m:t>𝐹</m:t>
                          </m:r>
                        </m:sub>
                      </m:sSub>
                      <m:r>
                        <a:rPr lang="pt-BR" sz="1800" b="0" i="1" smtClean="0">
                          <a:latin typeface="Cambria Math" panose="02040503050406030204" pitchFamily="18" charset="0"/>
                        </a:rPr>
                        <m:t>=1⇔</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1</m:t>
                          </m:r>
                        </m:num>
                        <m:den>
                          <m:r>
                            <a:rPr lang="pt-BR" sz="1800" b="0" i="1" smtClean="0">
                              <a:latin typeface="Cambria Math" panose="02040503050406030204" pitchFamily="18" charset="0"/>
                            </a:rPr>
                            <m:t>𝑍</m:t>
                          </m:r>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sSup>
                            <m:sSupPr>
                              <m:ctrlPr>
                                <a:rPr lang="pt-BR" sz="1800" b="0" i="1" smtClean="0">
                                  <a:latin typeface="Cambria Math" panose="02040503050406030204" pitchFamily="18" charset="0"/>
                                </a:rPr>
                              </m:ctrlPr>
                            </m:sSupPr>
                            <m:e>
                              <m:r>
                                <a:rPr lang="pt-BR" sz="1800" b="0" i="1" smtClean="0">
                                  <a:latin typeface="Cambria Math" panose="02040503050406030204" pitchFamily="18" charset="0"/>
                                </a:rPr>
                                <m:t>𝑒</m:t>
                              </m:r>
                            </m:e>
                            <m:sup>
                              <m:r>
                                <a:rPr lang="pt-BR" sz="1800" b="0" i="1" smtClean="0">
                                  <a:latin typeface="Cambria Math" panose="02040503050406030204" pitchFamily="18" charset="0"/>
                                </a:rPr>
                                <m:t>−</m:t>
                              </m:r>
                              <m:r>
                                <a:rPr lang="pt-BR" sz="1800" b="0" i="1" smtClean="0">
                                  <a:latin typeface="Cambria Math" panose="02040503050406030204" pitchFamily="18" charset="0"/>
                                </a:rPr>
                                <m:t>𝛽</m:t>
                              </m:r>
                              <m:d>
                                <m:dPr>
                                  <m:begChr m:val="⟨"/>
                                  <m:endChr m:val="⟩"/>
                                  <m:ctrlPr>
                                    <a:rPr lang="pt-BR" sz="1800" b="0" i="1" smtClean="0">
                                      <a:latin typeface="Cambria Math" panose="02040503050406030204" pitchFamily="18" charset="0"/>
                                    </a:rPr>
                                  </m:ctrlPr>
                                </m:d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𝐸</m:t>
                                      </m:r>
                                    </m:e>
                                    <m:sub>
                                      <m:r>
                                        <a:rPr lang="pt-BR" sz="1800" b="0" i="1" smtClean="0">
                                          <a:latin typeface="Cambria Math" panose="02040503050406030204" pitchFamily="18" charset="0"/>
                                        </a:rPr>
                                        <m:t>𝐿</m:t>
                                      </m:r>
                                    </m:sub>
                                  </m:sSub>
                                </m:e>
                              </m:d>
                            </m:sup>
                          </m:sSup>
                          <m:r>
                            <a:rPr lang="pt-BR" sz="1800" b="0" i="1" smtClean="0">
                              <a:latin typeface="Cambria Math" panose="02040503050406030204" pitchFamily="18" charset="0"/>
                            </a:rPr>
                            <m:t>+</m:t>
                          </m:r>
                          <m:sSup>
                            <m:sSupPr>
                              <m:ctrlPr>
                                <a:rPr lang="pt-BR" sz="1800" b="0" i="1" smtClean="0">
                                  <a:latin typeface="Cambria Math" panose="02040503050406030204" pitchFamily="18" charset="0"/>
                                </a:rPr>
                              </m:ctrlPr>
                            </m:sSupPr>
                            <m:e>
                              <m:r>
                                <a:rPr lang="pt-BR" sz="1800" b="0" i="1" smtClean="0">
                                  <a:latin typeface="Cambria Math" panose="02040503050406030204" pitchFamily="18" charset="0"/>
                                </a:rPr>
                                <m:t>𝑒</m:t>
                              </m:r>
                            </m:e>
                            <m:sup>
                              <m:r>
                                <a:rPr lang="pt-BR" sz="1800" b="0" i="1" smtClean="0">
                                  <a:latin typeface="Cambria Math" panose="02040503050406030204" pitchFamily="18" charset="0"/>
                                </a:rPr>
                                <m:t>−</m:t>
                              </m:r>
                              <m:r>
                                <a:rPr lang="pt-BR" sz="1800" b="0" i="1" smtClean="0">
                                  <a:latin typeface="Cambria Math" panose="02040503050406030204" pitchFamily="18" charset="0"/>
                                </a:rPr>
                                <m:t>𝛽</m:t>
                              </m:r>
                              <m:d>
                                <m:dPr>
                                  <m:begChr m:val="⟨"/>
                                  <m:endChr m:val="⟩"/>
                                  <m:ctrlPr>
                                    <a:rPr lang="pt-BR" sz="1800" b="0" i="1" smtClean="0">
                                      <a:latin typeface="Cambria Math" panose="02040503050406030204" pitchFamily="18" charset="0"/>
                                    </a:rPr>
                                  </m:ctrlPr>
                                </m:d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𝐸</m:t>
                                      </m:r>
                                    </m:e>
                                    <m:sub>
                                      <m:r>
                                        <a:rPr lang="pt-BR" sz="1800" b="0" i="1" smtClean="0">
                                          <a:latin typeface="Cambria Math" panose="02040503050406030204" pitchFamily="18" charset="0"/>
                                        </a:rPr>
                                        <m:t>𝐹</m:t>
                                      </m:r>
                                    </m:sub>
                                  </m:sSub>
                                </m:e>
                              </m:d>
                            </m:sup>
                          </m:sSup>
                        </m:e>
                      </m:d>
                      <m:r>
                        <a:rPr lang="pt-BR" sz="1800" b="0" i="1" smtClean="0">
                          <a:latin typeface="Cambria Math" panose="02040503050406030204" pitchFamily="18" charset="0"/>
                        </a:rPr>
                        <m:t>=1</m:t>
                      </m:r>
                      <m:r>
                        <a:rPr lang="pt-BR" sz="1800" i="1">
                          <a:latin typeface="Cambria Math" panose="02040503050406030204" pitchFamily="18" charset="0"/>
                        </a:rPr>
                        <m:t>⇔</m:t>
                      </m:r>
                      <m:r>
                        <a:rPr lang="pt-BR" sz="1800" b="0" i="1" smtClean="0">
                          <a:latin typeface="Cambria Math" panose="02040503050406030204" pitchFamily="18" charset="0"/>
                        </a:rPr>
                        <m:t>𝑍</m:t>
                      </m:r>
                      <m:r>
                        <a:rPr lang="pt-BR" sz="1800" b="0" i="1" smtClean="0">
                          <a:latin typeface="Cambria Math" panose="02040503050406030204" pitchFamily="18" charset="0"/>
                        </a:rPr>
                        <m:t>=</m:t>
                      </m:r>
                      <m:sSup>
                        <m:sSupPr>
                          <m:ctrlPr>
                            <a:rPr lang="pt-BR" sz="1800" i="1">
                              <a:latin typeface="Cambria Math" panose="02040503050406030204" pitchFamily="18" charset="0"/>
                            </a:rPr>
                          </m:ctrlPr>
                        </m:sSupPr>
                        <m:e>
                          <m:r>
                            <a:rPr lang="pt-BR" sz="1800" b="0" i="1">
                              <a:latin typeface="Cambria Math" panose="02040503050406030204" pitchFamily="18" charset="0"/>
                            </a:rPr>
                            <m:t>𝑒</m:t>
                          </m:r>
                        </m:e>
                        <m:sup>
                          <m:r>
                            <a:rPr lang="pt-BR" sz="1800" b="0" i="1">
                              <a:latin typeface="Cambria Math" panose="02040503050406030204" pitchFamily="18" charset="0"/>
                            </a:rPr>
                            <m:t>−</m:t>
                          </m:r>
                          <m:r>
                            <a:rPr lang="pt-BR" sz="1800" b="0" i="1">
                              <a:latin typeface="Cambria Math" panose="02040503050406030204" pitchFamily="18" charset="0"/>
                            </a:rPr>
                            <m:t>𝛽</m:t>
                          </m:r>
                          <m:d>
                            <m:dPr>
                              <m:begChr m:val="⟨"/>
                              <m:endChr m:val="⟩"/>
                              <m:ctrlPr>
                                <a:rPr lang="pt-BR" sz="1800" i="1">
                                  <a:latin typeface="Cambria Math" panose="02040503050406030204" pitchFamily="18" charset="0"/>
                                </a:rPr>
                              </m:ctrlPr>
                            </m:dPr>
                            <m:e>
                              <m:sSub>
                                <m:sSubPr>
                                  <m:ctrlPr>
                                    <a:rPr lang="pt-BR" sz="1800" i="1">
                                      <a:latin typeface="Cambria Math" panose="02040503050406030204" pitchFamily="18" charset="0"/>
                                    </a:rPr>
                                  </m:ctrlPr>
                                </m:sSubPr>
                                <m:e>
                                  <m:r>
                                    <a:rPr lang="pt-BR" sz="1800" b="0" i="1">
                                      <a:latin typeface="Cambria Math" panose="02040503050406030204" pitchFamily="18" charset="0"/>
                                    </a:rPr>
                                    <m:t>𝐸</m:t>
                                  </m:r>
                                </m:e>
                                <m:sub>
                                  <m:r>
                                    <a:rPr lang="pt-BR" sz="1800" b="0" i="1">
                                      <a:latin typeface="Cambria Math" panose="02040503050406030204" pitchFamily="18" charset="0"/>
                                    </a:rPr>
                                    <m:t>𝐿</m:t>
                                  </m:r>
                                </m:sub>
                              </m:sSub>
                            </m:e>
                          </m:d>
                        </m:sup>
                      </m:sSup>
                      <m:r>
                        <a:rPr lang="pt-BR" sz="1800" b="0" i="1">
                          <a:latin typeface="Cambria Math" panose="02040503050406030204" pitchFamily="18" charset="0"/>
                        </a:rPr>
                        <m:t>+</m:t>
                      </m:r>
                      <m:sSup>
                        <m:sSupPr>
                          <m:ctrlPr>
                            <a:rPr lang="pt-BR" sz="1800" i="1">
                              <a:latin typeface="Cambria Math" panose="02040503050406030204" pitchFamily="18" charset="0"/>
                            </a:rPr>
                          </m:ctrlPr>
                        </m:sSupPr>
                        <m:e>
                          <m:r>
                            <a:rPr lang="pt-BR" sz="1800" b="0" i="1">
                              <a:latin typeface="Cambria Math" panose="02040503050406030204" pitchFamily="18" charset="0"/>
                            </a:rPr>
                            <m:t>𝑒</m:t>
                          </m:r>
                        </m:e>
                        <m:sup>
                          <m:r>
                            <a:rPr lang="pt-BR" sz="1800" b="0" i="1">
                              <a:latin typeface="Cambria Math" panose="02040503050406030204" pitchFamily="18" charset="0"/>
                            </a:rPr>
                            <m:t>−</m:t>
                          </m:r>
                          <m:r>
                            <a:rPr lang="pt-BR" sz="1800" b="0" i="1">
                              <a:latin typeface="Cambria Math" panose="02040503050406030204" pitchFamily="18" charset="0"/>
                            </a:rPr>
                            <m:t>𝛽</m:t>
                          </m:r>
                          <m:d>
                            <m:dPr>
                              <m:begChr m:val="⟨"/>
                              <m:endChr m:val="⟩"/>
                              <m:ctrlPr>
                                <a:rPr lang="pt-BR" sz="1800" i="1">
                                  <a:latin typeface="Cambria Math" panose="02040503050406030204" pitchFamily="18" charset="0"/>
                                </a:rPr>
                              </m:ctrlPr>
                            </m:dPr>
                            <m:e>
                              <m:sSub>
                                <m:sSubPr>
                                  <m:ctrlPr>
                                    <a:rPr lang="pt-BR" sz="1800" i="1">
                                      <a:latin typeface="Cambria Math" panose="02040503050406030204" pitchFamily="18" charset="0"/>
                                    </a:rPr>
                                  </m:ctrlPr>
                                </m:sSubPr>
                                <m:e>
                                  <m:r>
                                    <a:rPr lang="pt-BR" sz="1800" b="0" i="1">
                                      <a:latin typeface="Cambria Math" panose="02040503050406030204" pitchFamily="18" charset="0"/>
                                    </a:rPr>
                                    <m:t>𝐸</m:t>
                                  </m:r>
                                </m:e>
                                <m:sub>
                                  <m:r>
                                    <a:rPr lang="pt-BR" sz="1800" b="0" i="1">
                                      <a:latin typeface="Cambria Math" panose="02040503050406030204" pitchFamily="18" charset="0"/>
                                    </a:rPr>
                                    <m:t>𝐹</m:t>
                                  </m:r>
                                </m:sub>
                              </m:sSub>
                            </m:e>
                          </m:d>
                        </m:sup>
                      </m:sSup>
                    </m:oMath>
                  </m:oMathPara>
                </a14:m>
                <a:endParaRPr lang="pt-BR" dirty="0"/>
              </a:p>
            </p:txBody>
          </p:sp>
        </mc:Choice>
        <mc:Fallback xmlns="">
          <p:sp>
            <p:nvSpPr>
              <p:cNvPr id="14" name="CaixaDeTexto 13">
                <a:extLst>
                  <a:ext uri="{FF2B5EF4-FFF2-40B4-BE49-F238E27FC236}">
                    <a16:creationId xmlns:a16="http://schemas.microsoft.com/office/drawing/2014/main" id="{4CCF407E-1317-49B7-B21E-68FC40E066B7}"/>
                  </a:ext>
                </a:extLst>
              </p:cNvPr>
              <p:cNvSpPr txBox="1">
                <a:spLocks noRot="1" noChangeAspect="1" noMove="1" noResize="1" noEditPoints="1" noAdjustHandles="1" noChangeArrowheads="1" noChangeShapeType="1" noTextEdit="1"/>
              </p:cNvSpPr>
              <p:nvPr/>
            </p:nvSpPr>
            <p:spPr>
              <a:xfrm>
                <a:off x="1788583" y="3524358"/>
                <a:ext cx="7319433" cy="61093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4859832"/>
                <a:ext cx="6965950" cy="7507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𝑷</m:t>
                              </m:r>
                            </m:e>
                            <m:sub>
                              <m:r>
                                <a:rPr lang="pt-BR" sz="1800" b="1" i="1">
                                  <a:solidFill>
                                    <a:srgbClr val="C00000"/>
                                  </a:solidFill>
                                  <a:latin typeface="Cambria Math" panose="02040503050406030204" pitchFamily="18" charset="0"/>
                                </a:rPr>
                                <m:t>𝑳</m:t>
                              </m:r>
                            </m:sub>
                          </m:sSub>
                          <m:r>
                            <a:rPr lang="pt-BR" sz="1800" b="1" i="1">
                              <a:solidFill>
                                <a:srgbClr val="C00000"/>
                              </a:solidFill>
                              <a:latin typeface="Cambria Math" panose="02040503050406030204" pitchFamily="18" charset="0"/>
                            </a:rPr>
                            <m:t>=</m:t>
                          </m:r>
                          <m:sSup>
                            <m:sSupPr>
                              <m:ctrlPr>
                                <a:rPr lang="pt-BR" sz="1800" b="1" i="1">
                                  <a:solidFill>
                                    <a:srgbClr val="C00000"/>
                                  </a:solidFill>
                                  <a:latin typeface="Cambria Math" panose="02040503050406030204" pitchFamily="18" charset="0"/>
                                </a:rPr>
                              </m:ctrlPr>
                            </m:sSupPr>
                            <m:e>
                              <m:f>
                                <m:fPr>
                                  <m:ctrlPr>
                                    <a:rPr lang="pt-BR" sz="1800" b="1" i="1">
                                      <a:solidFill>
                                        <a:srgbClr val="C00000"/>
                                      </a:solidFill>
                                      <a:latin typeface="Cambria Math" panose="02040503050406030204" pitchFamily="18" charset="0"/>
                                    </a:rPr>
                                  </m:ctrlPr>
                                </m:fPr>
                                <m:num>
                                  <m:r>
                                    <a:rPr lang="pt-BR" sz="1800" b="1" i="1">
                                      <a:solidFill>
                                        <a:srgbClr val="C00000"/>
                                      </a:solidFill>
                                      <a:latin typeface="Cambria Math" panose="02040503050406030204" pitchFamily="18" charset="0"/>
                                    </a:rPr>
                                    <m:t>𝟏</m:t>
                                  </m:r>
                                </m:num>
                                <m:den>
                                  <m:sSup>
                                    <m:sSupPr>
                                      <m:ctrlPr>
                                        <a:rPr lang="pt-BR" sz="1800" b="1" i="1">
                                          <a:solidFill>
                                            <a:srgbClr val="C00000"/>
                                          </a:solidFill>
                                          <a:latin typeface="Cambria Math" panose="02040503050406030204" pitchFamily="18" charset="0"/>
                                        </a:rPr>
                                      </m:ctrlPr>
                                    </m:sSupPr>
                                    <m:e>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𝑳</m:t>
                                              </m:r>
                                            </m:sub>
                                          </m:sSub>
                                        </m:e>
                                      </m:d>
                                    </m:sup>
                                  </m:sSup>
                                  <m:r>
                                    <a:rPr lang="pt-BR" sz="1800" b="1" i="1">
                                      <a:solidFill>
                                        <a:srgbClr val="C00000"/>
                                      </a:solidFill>
                                      <a:latin typeface="Cambria Math" panose="02040503050406030204" pitchFamily="18" charset="0"/>
                                    </a:rPr>
                                    <m:t>+</m:t>
                                  </m:r>
                                  <m:sSup>
                                    <m:sSupPr>
                                      <m:ctrlPr>
                                        <a:rPr lang="pt-BR" sz="1800" b="1" i="1">
                                          <a:solidFill>
                                            <a:srgbClr val="C00000"/>
                                          </a:solidFill>
                                          <a:latin typeface="Cambria Math" panose="02040503050406030204" pitchFamily="18" charset="0"/>
                                        </a:rPr>
                                      </m:ctrlPr>
                                    </m:sSupPr>
                                    <m:e>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𝑭</m:t>
                                              </m:r>
                                            </m:sub>
                                          </m:sSub>
                                        </m:e>
                                      </m:d>
                                    </m:sup>
                                  </m:sSup>
                                </m:den>
                              </m:f>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𝑳</m:t>
                                      </m:r>
                                    </m:sub>
                                  </m:sSub>
                                </m:e>
                              </m:d>
                            </m:sup>
                          </m:sSup>
                          <m:r>
                            <a:rPr lang="pt-BR" sz="1800" b="1">
                              <a:solidFill>
                                <a:srgbClr val="C00000"/>
                              </a:solidFill>
                              <a:latin typeface="Cambria Math" panose="02040503050406030204" pitchFamily="18" charset="0"/>
                            </a:rPr>
                            <m:t> ; </m:t>
                          </m:r>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𝑷</m:t>
                              </m:r>
                            </m:e>
                            <m:sub>
                              <m:r>
                                <a:rPr lang="pt-BR" sz="1800" b="1" i="1">
                                  <a:solidFill>
                                    <a:srgbClr val="C00000"/>
                                  </a:solidFill>
                                  <a:latin typeface="Cambria Math" panose="02040503050406030204" pitchFamily="18" charset="0"/>
                                </a:rPr>
                                <m:t>𝑭</m:t>
                              </m:r>
                            </m:sub>
                          </m:sSub>
                          <m:r>
                            <a:rPr lang="pt-BR" sz="1800" b="1" i="1">
                              <a:solidFill>
                                <a:srgbClr val="C00000"/>
                              </a:solidFill>
                              <a:latin typeface="Cambria Math" panose="02040503050406030204" pitchFamily="18" charset="0"/>
                            </a:rPr>
                            <m:t>=</m:t>
                          </m:r>
                          <m:sSup>
                            <m:sSupPr>
                              <m:ctrlPr>
                                <a:rPr lang="pt-BR" sz="1800" b="1" i="1">
                                  <a:solidFill>
                                    <a:srgbClr val="C00000"/>
                                  </a:solidFill>
                                  <a:latin typeface="Cambria Math" panose="02040503050406030204" pitchFamily="18" charset="0"/>
                                </a:rPr>
                              </m:ctrlPr>
                            </m:sSupPr>
                            <m:e>
                              <m:f>
                                <m:fPr>
                                  <m:ctrlPr>
                                    <a:rPr lang="pt-BR" sz="1800" b="1" i="1">
                                      <a:solidFill>
                                        <a:srgbClr val="C00000"/>
                                      </a:solidFill>
                                      <a:latin typeface="Cambria Math" panose="02040503050406030204" pitchFamily="18" charset="0"/>
                                    </a:rPr>
                                  </m:ctrlPr>
                                </m:fPr>
                                <m:num>
                                  <m:r>
                                    <a:rPr lang="pt-BR" sz="1800" b="1" i="1">
                                      <a:solidFill>
                                        <a:srgbClr val="C00000"/>
                                      </a:solidFill>
                                      <a:latin typeface="Cambria Math" panose="02040503050406030204" pitchFamily="18" charset="0"/>
                                    </a:rPr>
                                    <m:t>𝟏</m:t>
                                  </m:r>
                                </m:num>
                                <m:den>
                                  <m:sSup>
                                    <m:sSupPr>
                                      <m:ctrlPr>
                                        <a:rPr lang="pt-BR" sz="1800" b="1" i="1">
                                          <a:solidFill>
                                            <a:srgbClr val="C00000"/>
                                          </a:solidFill>
                                          <a:latin typeface="Cambria Math" panose="02040503050406030204" pitchFamily="18" charset="0"/>
                                        </a:rPr>
                                      </m:ctrlPr>
                                    </m:sSupPr>
                                    <m:e>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𝑳</m:t>
                                              </m:r>
                                            </m:sub>
                                          </m:sSub>
                                        </m:e>
                                      </m:d>
                                    </m:sup>
                                  </m:sSup>
                                  <m:r>
                                    <a:rPr lang="pt-BR" sz="1800" b="1" i="1">
                                      <a:solidFill>
                                        <a:srgbClr val="C00000"/>
                                      </a:solidFill>
                                      <a:latin typeface="Cambria Math" panose="02040503050406030204" pitchFamily="18" charset="0"/>
                                    </a:rPr>
                                    <m:t>+</m:t>
                                  </m:r>
                                  <m:sSup>
                                    <m:sSupPr>
                                      <m:ctrlPr>
                                        <a:rPr lang="pt-BR" sz="1800" b="1" i="1">
                                          <a:solidFill>
                                            <a:srgbClr val="C00000"/>
                                          </a:solidFill>
                                          <a:latin typeface="Cambria Math" panose="02040503050406030204" pitchFamily="18" charset="0"/>
                                        </a:rPr>
                                      </m:ctrlPr>
                                    </m:sSupPr>
                                    <m:e>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rPr>
                                        <m:t>𝜷</m:t>
                                      </m:r>
                                      <m:d>
                                        <m:dPr>
                                          <m:begChr m:val="⟨"/>
                                          <m:endChr m:val="⟩"/>
                                          <m:ctrlPr>
                                            <a:rPr lang="pt-BR" sz="1800" b="1" i="1">
                                              <a:solidFill>
                                                <a:srgbClr val="C00000"/>
                                              </a:solidFill>
                                              <a:latin typeface="Cambria Math" panose="02040503050406030204" pitchFamily="18" charset="0"/>
                                            </a:rPr>
                                          </m:ctrlPr>
                                        </m:dPr>
                                        <m:e>
                                          <m:sSub>
                                            <m:sSubPr>
                                              <m:ctrlPr>
                                                <a:rPr lang="pt-BR" sz="1800" b="1" i="1">
                                                  <a:solidFill>
                                                    <a:srgbClr val="C00000"/>
                                                  </a:solidFill>
                                                  <a:latin typeface="Cambria Math" panose="02040503050406030204" pitchFamily="18" charset="0"/>
                                                </a:rPr>
                                              </m:ctrlPr>
                                            </m:sSubPr>
                                            <m:e>
                                              <m:r>
                                                <a:rPr lang="pt-BR" sz="1800" b="1" i="1">
                                                  <a:solidFill>
                                                    <a:srgbClr val="C00000"/>
                                                  </a:solidFill>
                                                  <a:latin typeface="Cambria Math" panose="02040503050406030204" pitchFamily="18" charset="0"/>
                                                </a:rPr>
                                                <m:t>𝑬</m:t>
                                              </m:r>
                                            </m:e>
                                            <m:sub>
                                              <m:r>
                                                <a:rPr lang="pt-BR" sz="1800" b="1" i="1">
                                                  <a:solidFill>
                                                    <a:srgbClr val="C00000"/>
                                                  </a:solidFill>
                                                  <a:latin typeface="Cambria Math" panose="02040503050406030204" pitchFamily="18" charset="0"/>
                                                </a:rPr>
                                                <m:t>𝑭</m:t>
                                              </m:r>
                                            </m:sub>
                                          </m:sSub>
                                        </m:e>
                                      </m:d>
                                    </m:sup>
                                  </m:sSup>
                                </m:den>
                              </m:f>
                              <m:r>
                                <a:rPr lang="pt-BR" sz="1800" b="1" i="1">
                                  <a:solidFill>
                                    <a:srgbClr val="C00000"/>
                                  </a:solidFill>
                                  <a:latin typeface="Cambria Math" panose="02040503050406030204" pitchFamily="18" charset="0"/>
                                </a:rPr>
                                <m:t>𝒆</m:t>
                              </m:r>
                            </m:e>
                            <m:sup>
                              <m:r>
                                <a:rPr lang="pt-BR" sz="1800" b="1" i="1">
                                  <a:solidFill>
                                    <a:srgbClr val="C00000"/>
                                  </a:solidFill>
                                  <a:latin typeface="Cambria Math" panose="02040503050406030204" pitchFamily="18" charset="0"/>
                                </a:rPr>
                                <m:t>−</m:t>
                              </m:r>
                              <m:r>
                                <a:rPr lang="pt-BR" sz="1800" b="1" i="1">
                                  <a:solidFill>
                                    <a:srgbClr val="C00000"/>
                                  </a:solidFill>
                                  <a:latin typeface="Cambria Math" panose="02040503050406030204" pitchFamily="18" charset="0"/>
                                  <a:ea typeface="Cambria Math" panose="02040503050406030204" pitchFamily="18" charset="0"/>
                                </a:rPr>
                                <m:t>𝜷</m:t>
                              </m:r>
                              <m:d>
                                <m:dPr>
                                  <m:begChr m:val="⟨"/>
                                  <m:endChr m:val="⟩"/>
                                  <m:ctrlPr>
                                    <a:rPr lang="pt-BR" sz="1800" b="1" i="1">
                                      <a:solidFill>
                                        <a:srgbClr val="C00000"/>
                                      </a:solidFill>
                                      <a:latin typeface="Cambria Math" panose="02040503050406030204" pitchFamily="18" charset="0"/>
                                      <a:ea typeface="Cambria Math" panose="02040503050406030204" pitchFamily="18" charset="0"/>
                                    </a:rPr>
                                  </m:ctrlPr>
                                </m:dPr>
                                <m:e>
                                  <m:sSub>
                                    <m:sSubPr>
                                      <m:ctrlPr>
                                        <a:rPr lang="pt-BR" sz="1800" b="1" i="1">
                                          <a:solidFill>
                                            <a:srgbClr val="C00000"/>
                                          </a:solidFill>
                                          <a:latin typeface="Cambria Math" panose="02040503050406030204" pitchFamily="18" charset="0"/>
                                          <a:ea typeface="Cambria Math" panose="02040503050406030204" pitchFamily="18" charset="0"/>
                                        </a:rPr>
                                      </m:ctrlPr>
                                    </m:sSubPr>
                                    <m:e>
                                      <m:r>
                                        <a:rPr lang="pt-BR" sz="1800" b="1" i="1">
                                          <a:solidFill>
                                            <a:srgbClr val="C00000"/>
                                          </a:solidFill>
                                          <a:latin typeface="Cambria Math" panose="02040503050406030204" pitchFamily="18" charset="0"/>
                                          <a:ea typeface="Cambria Math" panose="02040503050406030204" pitchFamily="18" charset="0"/>
                                        </a:rPr>
                                        <m:t>𝑬</m:t>
                                      </m:r>
                                    </m:e>
                                    <m:sub>
                                      <m:r>
                                        <a:rPr lang="pt-BR" sz="1800" b="1" i="1">
                                          <a:solidFill>
                                            <a:srgbClr val="C00000"/>
                                          </a:solidFill>
                                          <a:latin typeface="Cambria Math" panose="02040503050406030204" pitchFamily="18" charset="0"/>
                                          <a:ea typeface="Cambria Math" panose="02040503050406030204" pitchFamily="18" charset="0"/>
                                        </a:rPr>
                                        <m:t>𝑭</m:t>
                                      </m:r>
                                    </m:sub>
                                  </m:sSub>
                                </m:e>
                              </m:d>
                            </m:sup>
                          </m:sSup>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4859832"/>
                <a:ext cx="6965950" cy="7507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CC5E2C4-34FD-4D60-A5A1-01DB0936ABEB}"/>
                  </a:ext>
                </a:extLst>
              </p:cNvPr>
              <p:cNvSpPr txBox="1"/>
              <p:nvPr/>
            </p:nvSpPr>
            <p:spPr>
              <a:xfrm>
                <a:off x="2039408" y="1740391"/>
                <a:ext cx="1816075" cy="1525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𝐿</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𝐿</m:t>
                                          </m:r>
                                        </m:sub>
                                      </m:sSub>
                                    </m:e>
                                  </m:d>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d>
                                    <m:dPr>
                                      <m:begChr m:val="⟨"/>
                                      <m:endChr m:val="⟩"/>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𝐹</m:t>
                                          </m:r>
                                        </m:sub>
                                      </m:sSub>
                                    </m:e>
                                  </m:d>
                                </m:sup>
                              </m:sSup>
                            </m:e>
                          </m:eqArr>
                        </m:e>
                      </m:d>
                    </m:oMath>
                  </m:oMathPara>
                </a14:m>
                <a:endParaRPr lang="pt-BR" b="0" i="1" dirty="0">
                  <a:latin typeface="Cambria Math" panose="02040503050406030204" pitchFamily="18" charset="0"/>
                </a:endParaRPr>
              </a:p>
              <a:p>
                <a:endParaRPr lang="pt-BR" dirty="0"/>
              </a:p>
            </p:txBody>
          </p:sp>
        </mc:Choice>
        <mc:Fallback xmlns="">
          <p:sp>
            <p:nvSpPr>
              <p:cNvPr id="5" name="CaixaDeTexto 4">
                <a:extLst>
                  <a:ext uri="{FF2B5EF4-FFF2-40B4-BE49-F238E27FC236}">
                    <a16:creationId xmlns:a16="http://schemas.microsoft.com/office/drawing/2014/main" id="{ECC5E2C4-34FD-4D60-A5A1-01DB0936ABEB}"/>
                  </a:ext>
                </a:extLst>
              </p:cNvPr>
              <p:cNvSpPr txBox="1">
                <a:spLocks noRot="1" noChangeAspect="1" noMove="1" noResize="1" noEditPoints="1" noAdjustHandles="1" noChangeArrowheads="1" noChangeShapeType="1" noTextEdit="1"/>
              </p:cNvSpPr>
              <p:nvPr/>
            </p:nvSpPr>
            <p:spPr>
              <a:xfrm>
                <a:off x="2039408" y="1740391"/>
                <a:ext cx="1816075" cy="1525546"/>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7"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sz="1800" i="1">
                              <a:solidFill>
                                <a:srgbClr val="C00000"/>
                              </a:solidFill>
                              <a:latin typeface="Cambria Math" panose="02040503050406030204" pitchFamily="18" charset="0"/>
                            </a:rPr>
                            <m:t>𝐸</m:t>
                          </m:r>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37FD51A-135D-4109-8AE4-718DED6DDEA4}"/>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D38508CF-D09E-4DFB-8C49-3396A365527F}"/>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sp>
        <p:nvSpPr>
          <p:cNvPr id="6" name="CaixaDeTexto 5">
            <a:extLst>
              <a:ext uri="{FF2B5EF4-FFF2-40B4-BE49-F238E27FC236}">
                <a16:creationId xmlns:a16="http://schemas.microsoft.com/office/drawing/2014/main" id="{0B98CD64-6376-4695-8264-F51B7B2C8FE9}"/>
              </a:ext>
            </a:extLst>
          </p:cNvPr>
          <p:cNvSpPr txBox="1"/>
          <p:nvPr/>
        </p:nvSpPr>
        <p:spPr>
          <a:xfrm>
            <a:off x="3910024" y="1773717"/>
            <a:ext cx="3450816" cy="369332"/>
          </a:xfrm>
          <a:prstGeom prst="rect">
            <a:avLst/>
          </a:prstGeom>
          <a:noFill/>
        </p:spPr>
        <p:txBody>
          <a:bodyPr wrap="none" rtlCol="0">
            <a:spAutoFit/>
          </a:bodyPr>
          <a:lstStyle/>
          <a:p>
            <a:r>
              <a:rPr lang="pt-BR" dirty="0"/>
              <a:t>Lagrangeana: meter num </a:t>
            </a:r>
            <a:r>
              <a:rPr lang="pt-BR" dirty="0" err="1"/>
              <a:t>apendice</a:t>
            </a:r>
            <a:endParaRPr lang="pt-BR" dirty="0"/>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58E9CCB-9803-475C-9CB9-B4190AEC7F24}"/>
                  </a:ext>
                </a:extLst>
              </p:cNvPr>
              <p:cNvSpPr txBox="1"/>
              <p:nvPr/>
            </p:nvSpPr>
            <p:spPr>
              <a:xfrm>
                <a:off x="3622748" y="2117044"/>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10" name="CaixaDeTexto 9">
                <a:extLst>
                  <a:ext uri="{FF2B5EF4-FFF2-40B4-BE49-F238E27FC236}">
                    <a16:creationId xmlns:a16="http://schemas.microsoft.com/office/drawing/2014/main" id="{A58E9CCB-9803-475C-9CB9-B4190AEC7F24}"/>
                  </a:ext>
                </a:extLst>
              </p:cNvPr>
              <p:cNvSpPr txBox="1">
                <a:spLocks noRot="1" noChangeAspect="1" noMove="1" noResize="1" noEditPoints="1" noAdjustHandles="1" noChangeArrowheads="1" noChangeShapeType="1" noTextEdit="1"/>
              </p:cNvSpPr>
              <p:nvPr/>
            </p:nvSpPr>
            <p:spPr>
              <a:xfrm>
                <a:off x="3622748" y="2117044"/>
                <a:ext cx="4586286" cy="650691"/>
              </a:xfrm>
              <a:prstGeom prst="rect">
                <a:avLst/>
              </a:prstGeom>
              <a:blipFill>
                <a:blip r:embed="rId3"/>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01053CA5-977F-4228-9726-63A212B72163}"/>
              </a:ext>
            </a:extLst>
          </p:cNvPr>
          <p:cNvSpPr txBox="1"/>
          <p:nvPr/>
        </p:nvSpPr>
        <p:spPr>
          <a:xfrm>
            <a:off x="3940149" y="3005263"/>
            <a:ext cx="3882986" cy="369332"/>
          </a:xfrm>
          <a:prstGeom prst="rect">
            <a:avLst/>
          </a:prstGeom>
          <a:noFill/>
        </p:spPr>
        <p:txBody>
          <a:bodyPr wrap="none" rtlCol="0">
            <a:spAutoFit/>
          </a:bodyPr>
          <a:lstStyle/>
          <a:p>
            <a:r>
              <a:rPr lang="pt-BR" dirty="0"/>
              <a:t>Momentos canonicamente conjugados</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46566D2-48B5-43F6-94FF-DF0B83137638}"/>
                  </a:ext>
                </a:extLst>
              </p:cNvPr>
              <p:cNvSpPr txBox="1"/>
              <p:nvPr/>
            </p:nvSpPr>
            <p:spPr>
              <a:xfrm>
                <a:off x="3471898" y="3347585"/>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13" name="CaixaDeTexto 12">
                <a:extLst>
                  <a:ext uri="{FF2B5EF4-FFF2-40B4-BE49-F238E27FC236}">
                    <a16:creationId xmlns:a16="http://schemas.microsoft.com/office/drawing/2014/main" id="{646566D2-48B5-43F6-94FF-DF0B83137638}"/>
                  </a:ext>
                </a:extLst>
              </p:cNvPr>
              <p:cNvSpPr txBox="1">
                <a:spLocks noRot="1" noChangeAspect="1" noMove="1" noResize="1" noEditPoints="1" noAdjustHandles="1" noChangeArrowheads="1" noChangeShapeType="1" noTextEdit="1"/>
              </p:cNvSpPr>
              <p:nvPr/>
            </p:nvSpPr>
            <p:spPr>
              <a:xfrm>
                <a:off x="3471898" y="3347585"/>
                <a:ext cx="5679281" cy="165898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1B966C89-D000-49D6-A851-16E75574B68B}"/>
                  </a:ext>
                </a:extLst>
              </p:cNvPr>
              <p:cNvSpPr txBox="1"/>
              <p:nvPr/>
            </p:nvSpPr>
            <p:spPr>
              <a:xfrm>
                <a:off x="2262358" y="5421546"/>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𝐸</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𝑀</m:t>
                              </m:r>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𝑉</m:t>
                                  </m:r>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𝐼</m:t>
                              </m:r>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𝜃</m:t>
                                  </m:r>
                                  <m:r>
                                    <a:rPr lang="pt-BR" i="1">
                                      <a:solidFill>
                                        <a:srgbClr val="C00000"/>
                                      </a:solidFill>
                                      <a:latin typeface="Cambria Math" panose="02040503050406030204" pitchFamily="18" charset="0"/>
                                    </a:rPr>
                                    <m:t>²</m:t>
                                  </m:r>
                                </m:e>
                              </m:acc>
                            </m:num>
                            <m:den>
                              <m:r>
                                <a:rPr lang="pt-BR" i="1">
                                  <a:solidFill>
                                    <a:srgbClr val="C00000"/>
                                  </a:solidFill>
                                  <a:latin typeface="Cambria Math" panose="02040503050406030204" pitchFamily="18" charset="0"/>
                                </a:rPr>
                                <m:t>2</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p>
                                <m:sSupPr>
                                  <m:ctrlPr>
                                    <a:rPr lang="pt-BR" i="1">
                                      <a:solidFill>
                                        <a:srgbClr val="C00000"/>
                                      </a:solidFill>
                                      <a:latin typeface="Cambria Math" panose="02040503050406030204" pitchFamily="18" charset="0"/>
                                    </a:rPr>
                                  </m:ctrlPr>
                                </m:sSupPr>
                                <m:e>
                                  <m:d>
                                    <m:dPr>
                                      <m:ctrlPr>
                                        <a:rPr lang="pt-BR" i="1">
                                          <a:solidFill>
                                            <a:srgbClr val="C00000"/>
                                          </a:solidFill>
                                          <a:latin typeface="Cambria Math" panose="02040503050406030204" pitchFamily="18" charset="0"/>
                                        </a:rPr>
                                      </m:ctrlPr>
                                    </m:dPr>
                                    <m:e>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𝜙</m:t>
                                          </m:r>
                                        </m:sub>
                                      </m:sSub>
                                      <m:r>
                                        <a:rPr lang="pt-BR" i="1">
                                          <a:solidFill>
                                            <a:srgbClr val="C00000"/>
                                          </a:solidFill>
                                          <a:latin typeface="Cambria Math" panose="02040503050406030204" pitchFamily="18" charset="0"/>
                                        </a:rPr>
                                        <m:t> −</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cos</m:t>
                                          </m:r>
                                        </m:fName>
                                        <m:e>
                                          <m:r>
                                            <a:rPr lang="pt-BR" i="1">
                                              <a:solidFill>
                                                <a:srgbClr val="C00000"/>
                                              </a:solidFill>
                                              <a:latin typeface="Cambria Math" panose="02040503050406030204" pitchFamily="18" charset="0"/>
                                            </a:rPr>
                                            <m:t>𝜃</m:t>
                                          </m:r>
                                        </m:e>
                                      </m:func>
                                    </m:e>
                                  </m:d>
                                </m:e>
                                <m:sup>
                                  <m:r>
                                    <a:rPr lang="pt-BR" i="1">
                                      <a:solidFill>
                                        <a:srgbClr val="C00000"/>
                                      </a:solidFill>
                                      <a:latin typeface="Cambria Math" panose="02040503050406030204" pitchFamily="18" charset="0"/>
                                    </a:rPr>
                                    <m:t>2</m:t>
                                  </m:r>
                                </m:sup>
                              </m:sSup>
                            </m:num>
                            <m:den>
                              <m:r>
                                <a:rPr lang="pt-BR" i="1">
                                  <a:solidFill>
                                    <a:srgbClr val="C00000"/>
                                  </a:solidFill>
                                  <a:latin typeface="Cambria Math" panose="02040503050406030204" pitchFamily="18" charset="0"/>
                                </a:rPr>
                                <m:t>2</m:t>
                              </m:r>
                              <m:r>
                                <a:rPr lang="pt-BR" i="1">
                                  <a:solidFill>
                                    <a:srgbClr val="C00000"/>
                                  </a:solidFill>
                                  <a:latin typeface="Cambria Math" panose="02040503050406030204" pitchFamily="18" charset="0"/>
                                </a:rPr>
                                <m:t>𝐼</m:t>
                              </m:r>
                              <m:func>
                                <m:funcPr>
                                  <m:ctrlPr>
                                    <a:rPr lang="pt-BR" i="1">
                                      <a:solidFill>
                                        <a:srgbClr val="C00000"/>
                                      </a:solidFill>
                                      <a:latin typeface="Cambria Math" panose="02040503050406030204" pitchFamily="18" charset="0"/>
                                    </a:rPr>
                                  </m:ctrlPr>
                                </m:funcPr>
                                <m:fName>
                                  <m:r>
                                    <m:rPr>
                                      <m:sty m:val="p"/>
                                    </m:rPr>
                                    <a:rPr lang="pt-BR">
                                      <a:solidFill>
                                        <a:srgbClr val="C00000"/>
                                      </a:solidFill>
                                      <a:latin typeface="Cambria Math" panose="02040503050406030204" pitchFamily="18" charset="0"/>
                                    </a:rPr>
                                    <m:t>sin</m:t>
                                  </m:r>
                                </m:fName>
                                <m:e>
                                  <m:r>
                                    <a:rPr lang="pt-BR" i="1">
                                      <a:solidFill>
                                        <a:srgbClr val="C00000"/>
                                      </a:solidFill>
                                      <a:latin typeface="Cambria Math" panose="02040503050406030204" pitchFamily="18" charset="0"/>
                                    </a:rPr>
                                    <m:t>²</m:t>
                                  </m:r>
                                  <m:r>
                                    <a:rPr lang="pt-BR" i="1">
                                      <a:solidFill>
                                        <a:srgbClr val="C00000"/>
                                      </a:solidFill>
                                      <a:latin typeface="Cambria Math" panose="02040503050406030204" pitchFamily="18" charset="0"/>
                                    </a:rPr>
                                    <m:t>𝜃</m:t>
                                  </m:r>
                                </m:e>
                              </m:func>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𝑝</m:t>
                                  </m:r>
                                </m:e>
                                <m:sub>
                                  <m:r>
                                    <a:rPr lang="pt-BR" i="1">
                                      <a:solidFill>
                                        <a:srgbClr val="C00000"/>
                                      </a:solidFill>
                                      <a:latin typeface="Cambria Math" panose="02040503050406030204" pitchFamily="18" charset="0"/>
                                    </a:rPr>
                                    <m:t>𝜓</m:t>
                                  </m:r>
                                </m:sub>
                              </m:sSub>
                              <m:r>
                                <a:rPr lang="pt-BR" i="1">
                                  <a:solidFill>
                                    <a:srgbClr val="C00000"/>
                                  </a:solidFill>
                                  <a:latin typeface="Cambria Math" panose="02040503050406030204" pitchFamily="18" charset="0"/>
                                </a:rPr>
                                <m:t>²</m:t>
                              </m:r>
                            </m:num>
                            <m:den>
                              <m:r>
                                <a:rPr lang="pt-BR" i="1">
                                  <a:solidFill>
                                    <a:srgbClr val="C00000"/>
                                  </a:solidFill>
                                  <a:latin typeface="Cambria Math" panose="02040503050406030204" pitchFamily="18" charset="0"/>
                                </a:rPr>
                                <m:t>2</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𝐼</m:t>
                                  </m:r>
                                </m:e>
                                <m:sub>
                                  <m:r>
                                    <a:rPr lang="pt-BR" i="1">
                                      <a:solidFill>
                                        <a:srgbClr val="C00000"/>
                                      </a:solidFill>
                                      <a:latin typeface="Cambria Math" panose="02040503050406030204" pitchFamily="18" charset="0"/>
                                    </a:rPr>
                                    <m:t>3</m:t>
                                  </m:r>
                                </m:sub>
                              </m:sSub>
                            </m:den>
                          </m:f>
                          <m:r>
                            <a:rPr lang="pt-BR" b="0" i="1" smtClean="0">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15" name="CaixaDeTexto 14">
                <a:extLst>
                  <a:ext uri="{FF2B5EF4-FFF2-40B4-BE49-F238E27FC236}">
                    <a16:creationId xmlns:a16="http://schemas.microsoft.com/office/drawing/2014/main" id="{1B966C89-D000-49D6-A851-16E75574B68B}"/>
                  </a:ext>
                </a:extLst>
              </p:cNvPr>
              <p:cNvSpPr txBox="1">
                <a:spLocks noRot="1" noChangeAspect="1" noMove="1" noResize="1" noEditPoints="1" noAdjustHandles="1" noChangeArrowheads="1" noChangeShapeType="1" noTextEdit="1"/>
              </p:cNvSpPr>
              <p:nvPr/>
            </p:nvSpPr>
            <p:spPr>
              <a:xfrm>
                <a:off x="2262358" y="5421546"/>
                <a:ext cx="6410587" cy="896912"/>
              </a:xfrm>
              <a:prstGeom prst="rect">
                <a:avLst/>
              </a:prstGeom>
              <a:blipFill>
                <a:blip r:embed="rId5"/>
                <a:stretch>
                  <a:fillRect/>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EA6E0427-505A-4395-8812-65B27B5E65FD}"/>
              </a:ext>
            </a:extLst>
          </p:cNvPr>
          <p:cNvSpPr txBox="1"/>
          <p:nvPr/>
        </p:nvSpPr>
        <p:spPr>
          <a:xfrm>
            <a:off x="1042965" y="5685336"/>
            <a:ext cx="1901662" cy="369332"/>
          </a:xfrm>
          <a:prstGeom prst="rect">
            <a:avLst/>
          </a:prstGeom>
          <a:noFill/>
        </p:spPr>
        <p:txBody>
          <a:bodyPr wrap="square" rtlCol="0">
            <a:spAutoFit/>
          </a:bodyPr>
          <a:lstStyle/>
          <a:p>
            <a:r>
              <a:rPr lang="pt-BR" dirty="0"/>
              <a:t>Energia mecânica</a:t>
            </a:r>
          </a:p>
        </p:txBody>
      </p:sp>
      <p:pic>
        <p:nvPicPr>
          <p:cNvPr id="12" name="Imagem 11" descr="Mapa com linhas coloridas&#10;&#10;Descrição gerada automaticamente com confiança média">
            <a:extLst>
              <a:ext uri="{FF2B5EF4-FFF2-40B4-BE49-F238E27FC236}">
                <a16:creationId xmlns:a16="http://schemas.microsoft.com/office/drawing/2014/main" id="{28F6E7EE-6F75-0DC8-FD2B-411CE103799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p:spTree>
    <p:extLst>
      <p:ext uri="{BB962C8B-B14F-4D97-AF65-F5344CB8AC3E}">
        <p14:creationId xmlns:p14="http://schemas.microsoft.com/office/powerpoint/2010/main" val="3555403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P spid="11" grpId="0"/>
      <p:bldP spid="13"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765</Words>
  <Application>Microsoft Office PowerPoint</Application>
  <PresentationFormat>Apresentação na tela (4:3)</PresentationFormat>
  <Paragraphs>125</Paragraphs>
  <Slides>17</Slides>
  <Notes>6</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17</vt:i4>
      </vt:variant>
    </vt:vector>
  </HeadingPairs>
  <TitlesOfParts>
    <vt:vector size="22" baseType="lpstr">
      <vt:lpstr>Arial</vt:lpstr>
      <vt:lpstr>Calibri</vt:lpstr>
      <vt:lpstr>Calibri Light</vt:lpstr>
      <vt:lpstr>Cambria Math</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Mônica Horta Lemos Maciel Vivaldi</cp:lastModifiedBy>
  <cp:revision>271</cp:revision>
  <dcterms:created xsi:type="dcterms:W3CDTF">2020-01-13T01:45:47Z</dcterms:created>
  <dcterms:modified xsi:type="dcterms:W3CDTF">2022-05-21T15:59:12Z</dcterms:modified>
</cp:coreProperties>
</file>